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9" r:id="rId4"/>
    <p:sldId id="270" r:id="rId5"/>
    <p:sldId id="268" r:id="rId6"/>
    <p:sldId id="287" r:id="rId7"/>
    <p:sldId id="283" r:id="rId8"/>
    <p:sldId id="263" r:id="rId9"/>
    <p:sldId id="272" r:id="rId10"/>
    <p:sldId id="259" r:id="rId11"/>
    <p:sldId id="284" r:id="rId12"/>
    <p:sldId id="273" r:id="rId13"/>
    <p:sldId id="274" r:id="rId14"/>
    <p:sldId id="276" r:id="rId15"/>
    <p:sldId id="281" r:id="rId16"/>
    <p:sldId id="277" r:id="rId17"/>
    <p:sldId id="279" r:id="rId18"/>
    <p:sldId id="278" r:id="rId19"/>
    <p:sldId id="280" r:id="rId20"/>
    <p:sldId id="261" r:id="rId21"/>
    <p:sldId id="286" r:id="rId22"/>
    <p:sldId id="288" r:id="rId23"/>
    <p:sldId id="260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>
        <p:scale>
          <a:sx n="76" d="100"/>
          <a:sy n="76" d="100"/>
        </p:scale>
        <p:origin x="-42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56-4DD9-9E21-D54A0067F07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56-4DD9-9E21-D54A0067F07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C56-4DD9-9E21-D54A0067F07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C56-4DD9-9E21-D54A0067F07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C56-4DD9-9E21-D54A0067F07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C56-4DD9-9E21-D54A0067F07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C56-4DD9-9E21-D54A0067F0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415098325213797"/>
                  <c:y val="0.101080456342759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56-4DD9-9E21-D54A0067F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Австрійці</c:v>
                </c:pt>
                <c:pt idx="1">
                  <c:v>Угорці</c:v>
                </c:pt>
                <c:pt idx="2">
                  <c:v>Чехи</c:v>
                </c:pt>
                <c:pt idx="3">
                  <c:v>Хорвати</c:v>
                </c:pt>
                <c:pt idx="4">
                  <c:v>Поляки</c:v>
                </c:pt>
                <c:pt idx="5">
                  <c:v>Українці</c:v>
                </c:pt>
                <c:pt idx="6">
                  <c:v>Інші</c:v>
                </c:pt>
              </c:strCache>
            </c:strRef>
          </c:cat>
          <c:val>
            <c:numRef>
              <c:f>Лист1!$B$2:$B$8</c:f>
              <c:numCache>
                <c:formatCode>d\-mmm</c:formatCode>
                <c:ptCount val="7"/>
                <c:pt idx="0" formatCode="General">
                  <c:v>23.5</c:v>
                </c:pt>
                <c:pt idx="1">
                  <c:v>19</c:v>
                </c:pt>
                <c:pt idx="2" formatCode="General">
                  <c:v>16.5</c:v>
                </c:pt>
                <c:pt idx="3" formatCode="General">
                  <c:v>16.5</c:v>
                </c:pt>
                <c:pt idx="4" formatCode="General">
                  <c:v>10</c:v>
                </c:pt>
                <c:pt idx="5" formatCode="General">
                  <c:v>8</c:v>
                </c:pt>
                <c:pt idx="6" formatCode="General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13-4E74-869B-92BF4B367F1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AAA9D-3C28-45E5-947B-4687FF29F6C7}" type="doc">
      <dgm:prSet loTypeId="urn:microsoft.com/office/officeart/2005/8/layout/cycle7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9B12C14-EFDC-409A-8EC9-F5A50AB25390}">
      <dgm:prSet phldrT="[Текст]"/>
      <dgm:spPr/>
      <dgm:t>
        <a:bodyPr/>
        <a:lstStyle/>
        <a:p>
          <a:r>
            <a:rPr lang="ru-RU" b="0" i="0" dirty="0" err="1" smtClean="0"/>
            <a:t>Дуалістична</a:t>
          </a:r>
          <a:r>
            <a:rPr lang="ru-RU" b="0" i="0" dirty="0" smtClean="0"/>
            <a:t> </a:t>
          </a:r>
          <a:r>
            <a:rPr lang="ru-RU" b="0" i="0" dirty="0" err="1" smtClean="0"/>
            <a:t>монархія</a:t>
          </a:r>
          <a:r>
            <a:rPr lang="ru-RU" b="0" i="0" dirty="0" smtClean="0"/>
            <a:t> </a:t>
          </a:r>
          <a:r>
            <a:rPr lang="ru-RU" b="0" i="0" dirty="0" err="1" smtClean="0"/>
            <a:t>двох</a:t>
          </a:r>
          <a:r>
            <a:rPr lang="ru-RU" b="0" i="0" dirty="0" smtClean="0"/>
            <a:t> держав </a:t>
          </a:r>
          <a:endParaRPr lang="uk-UA" dirty="0" smtClean="0"/>
        </a:p>
      </dgm:t>
    </dgm:pt>
    <dgm:pt modelId="{3BFCEA8E-2F67-4861-B787-8670526CA7CA}" type="parTrans" cxnId="{50865E2B-6B86-4B2C-91B4-24D25CF1F126}">
      <dgm:prSet/>
      <dgm:spPr/>
      <dgm:t>
        <a:bodyPr/>
        <a:lstStyle/>
        <a:p>
          <a:endParaRPr lang="ru-RU"/>
        </a:p>
      </dgm:t>
    </dgm:pt>
    <dgm:pt modelId="{1620B68D-8BA7-4605-8F45-FDAF8E832DE4}" type="sibTrans" cxnId="{50865E2B-6B86-4B2C-91B4-24D25CF1F126}">
      <dgm:prSet/>
      <dgm:spPr/>
      <dgm:t>
        <a:bodyPr/>
        <a:lstStyle/>
        <a:p>
          <a:endParaRPr lang="ru-RU"/>
        </a:p>
      </dgm:t>
    </dgm:pt>
    <dgm:pt modelId="{7E50C388-457B-44EF-AD9B-D9A8D140A057}">
      <dgm:prSet phldrT="[Текст]" custT="1"/>
      <dgm:spPr/>
      <dgm:t>
        <a:bodyPr/>
        <a:lstStyle/>
        <a:p>
          <a:r>
            <a:rPr lang="ru-RU" sz="32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Цислейтанію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що</a:t>
          </a:r>
          <a:r>
            <a:rPr lang="ru-RU" sz="3200" b="0" i="0" dirty="0" smtClean="0"/>
            <a:t> </a:t>
          </a:r>
          <a:r>
            <a:rPr lang="ru-RU" sz="3200" b="0" i="0" dirty="0" err="1" smtClean="0"/>
            <a:t>об’єднувала</a:t>
          </a:r>
          <a:r>
            <a:rPr lang="ru-RU" sz="3200" b="0" i="0" dirty="0" smtClean="0"/>
            <a:t> </a:t>
          </a:r>
          <a:r>
            <a:rPr lang="ru-RU" sz="3200" b="0" i="0" dirty="0" err="1" smtClean="0"/>
            <a:t>Австрію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Чехію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Моравію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Сілезію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Трієст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Далмацію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Буковину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Галичину</a:t>
          </a:r>
          <a:r>
            <a:rPr lang="ru-RU" sz="3200" b="0" i="0" dirty="0" smtClean="0"/>
            <a:t>, </a:t>
          </a:r>
          <a:r>
            <a:rPr lang="ru-RU" sz="3200" b="0" i="0" dirty="0" err="1" smtClean="0"/>
            <a:t>Крайну</a:t>
          </a:r>
          <a:endParaRPr lang="ru-RU" sz="3200" dirty="0"/>
        </a:p>
      </dgm:t>
    </dgm:pt>
    <dgm:pt modelId="{B3991C3C-E18C-4505-AB19-F6C7485E2B44}" type="parTrans" cxnId="{BC8B0718-A704-479E-91CC-D60356ACF469}">
      <dgm:prSet/>
      <dgm:spPr/>
      <dgm:t>
        <a:bodyPr/>
        <a:lstStyle/>
        <a:p>
          <a:endParaRPr lang="ru-RU"/>
        </a:p>
      </dgm:t>
    </dgm:pt>
    <dgm:pt modelId="{84DDC5E6-4AA0-4406-8011-E2BEE095F594}" type="sibTrans" cxnId="{BC8B0718-A704-479E-91CC-D60356ACF469}">
      <dgm:prSet/>
      <dgm:spPr/>
      <dgm:t>
        <a:bodyPr/>
        <a:lstStyle/>
        <a:p>
          <a:endParaRPr lang="ru-RU" dirty="0"/>
        </a:p>
      </dgm:t>
    </dgm:pt>
    <dgm:pt modelId="{77F2985E-EDC5-4129-A38D-73220572DFEA}">
      <dgm:prSet phldrT="[Текст]" custT="1"/>
      <dgm:spPr/>
      <dgm:t>
        <a:bodyPr/>
        <a:lstStyle/>
        <a:p>
          <a:r>
            <a:rPr lang="ru-RU" sz="32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Транслейтанію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що</a:t>
          </a:r>
          <a:r>
            <a:rPr lang="ru-RU" sz="3200" b="0" i="0" dirty="0" smtClean="0"/>
            <a:t> </a:t>
          </a:r>
          <a:r>
            <a:rPr lang="ru-RU" sz="3200" b="0" i="0" dirty="0" err="1" smtClean="0"/>
            <a:t>складалася</a:t>
          </a:r>
          <a:r>
            <a:rPr lang="ru-RU" sz="3200" b="0" i="0" dirty="0" smtClean="0"/>
            <a:t> з </a:t>
          </a:r>
          <a:r>
            <a:rPr lang="ru-RU" sz="3200" b="0" i="0" dirty="0" err="1" smtClean="0"/>
            <a:t>Угорщини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Трансільванії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Хорватії</a:t>
          </a:r>
          <a:r>
            <a:rPr lang="ru-RU" sz="3200" b="0" i="0" dirty="0" smtClean="0"/>
            <a:t>, </a:t>
          </a:r>
          <a:r>
            <a:rPr lang="ru-RU" sz="3200" b="0" i="0" dirty="0" err="1" smtClean="0"/>
            <a:t>Славонії</a:t>
          </a:r>
          <a:endParaRPr lang="ru-RU" sz="3200" dirty="0"/>
        </a:p>
      </dgm:t>
    </dgm:pt>
    <dgm:pt modelId="{B13F79F4-2F52-4802-B2B7-E8F64FCAE012}" type="parTrans" cxnId="{92EBB4C7-6D67-4B9C-A492-4950BA5E8C7F}">
      <dgm:prSet/>
      <dgm:spPr/>
      <dgm:t>
        <a:bodyPr/>
        <a:lstStyle/>
        <a:p>
          <a:endParaRPr lang="ru-RU"/>
        </a:p>
      </dgm:t>
    </dgm:pt>
    <dgm:pt modelId="{359B5F26-B7FB-4C93-A105-528973EDA2B4}" type="sibTrans" cxnId="{92EBB4C7-6D67-4B9C-A492-4950BA5E8C7F}">
      <dgm:prSet/>
      <dgm:spPr/>
      <dgm:t>
        <a:bodyPr/>
        <a:lstStyle/>
        <a:p>
          <a:endParaRPr lang="ru-RU"/>
        </a:p>
      </dgm:t>
    </dgm:pt>
    <dgm:pt modelId="{82309094-64B7-43CA-A84B-0FBE6D49552F}" type="pres">
      <dgm:prSet presAssocID="{F38AAA9D-3C28-45E5-947B-4687FF29F6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256C2-1318-4530-912F-11BCE4029687}" type="pres">
      <dgm:prSet presAssocID="{89B12C14-EFDC-409A-8EC9-F5A50AB25390}" presName="node" presStyleLbl="node1" presStyleIdx="0" presStyleCnt="3" custScaleY="135802" custRadScaleRad="87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51AE-1222-483E-9644-CAB0D243759E}" type="pres">
      <dgm:prSet presAssocID="{1620B68D-8BA7-4605-8F45-FDAF8E832DE4}" presName="sibTrans" presStyleLbl="sibTrans2D1" presStyleIdx="0" presStyleCnt="3" custScaleX="146774" custLinFactNeighborX="66890" custLinFactNeighborY="-33275"/>
      <dgm:spPr/>
      <dgm:t>
        <a:bodyPr/>
        <a:lstStyle/>
        <a:p>
          <a:endParaRPr lang="ru-RU"/>
        </a:p>
      </dgm:t>
    </dgm:pt>
    <dgm:pt modelId="{65042772-E4E1-489C-806F-9D856BF4D923}" type="pres">
      <dgm:prSet presAssocID="{1620B68D-8BA7-4605-8F45-FDAF8E832DE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5BD0E7C-EDBA-4ED5-B5EB-7B5B3F7BAF7C}" type="pres">
      <dgm:prSet presAssocID="{7E50C388-457B-44EF-AD9B-D9A8D140A057}" presName="node" presStyleLbl="node1" presStyleIdx="1" presStyleCnt="3" custScaleX="158095" custScaleY="175025" custRadScaleRad="120016" custRadScaleInc="-7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F17E-CE5A-4974-BD54-A6D15F43CA10}" type="pres">
      <dgm:prSet presAssocID="{84DDC5E6-4AA0-4406-8011-E2BEE095F594}" presName="sibTrans" presStyleLbl="sibTrans2D1" presStyleIdx="1" presStyleCnt="3" custScaleX="100419"/>
      <dgm:spPr/>
      <dgm:t>
        <a:bodyPr/>
        <a:lstStyle/>
        <a:p>
          <a:endParaRPr lang="ru-RU"/>
        </a:p>
      </dgm:t>
    </dgm:pt>
    <dgm:pt modelId="{DD9D3314-116E-48E5-90FE-14434DD48651}" type="pres">
      <dgm:prSet presAssocID="{84DDC5E6-4AA0-4406-8011-E2BEE095F5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5D31799-DE7F-4344-8FE1-A4BB72D93D57}" type="pres">
      <dgm:prSet presAssocID="{77F2985E-EDC5-4129-A38D-73220572DFEA}" presName="node" presStyleLbl="node1" presStyleIdx="2" presStyleCnt="3" custScaleX="159618" custScaleY="172758" custRadScaleRad="132196" custRadScaleInc="1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2D031-597C-4F8D-8D33-08216F07B3EB}" type="pres">
      <dgm:prSet presAssocID="{359B5F26-B7FB-4C93-A105-528973EDA2B4}" presName="sibTrans" presStyleLbl="sibTrans2D1" presStyleIdx="2" presStyleCnt="3" custScaleX="152765" custLinFactNeighborX="-60320" custLinFactNeighborY="-28415"/>
      <dgm:spPr/>
      <dgm:t>
        <a:bodyPr/>
        <a:lstStyle/>
        <a:p>
          <a:endParaRPr lang="ru-RU"/>
        </a:p>
      </dgm:t>
    </dgm:pt>
    <dgm:pt modelId="{13967DCC-7560-4341-AE83-5BDF81A56ADC}" type="pres">
      <dgm:prSet presAssocID="{359B5F26-B7FB-4C93-A105-528973EDA2B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C83F8E8-3BCC-4C56-A874-065FBDBCDF1E}" type="presOf" srcId="{89B12C14-EFDC-409A-8EC9-F5A50AB25390}" destId="{07D256C2-1318-4530-912F-11BCE4029687}" srcOrd="0" destOrd="0" presId="urn:microsoft.com/office/officeart/2005/8/layout/cycle7"/>
    <dgm:cxn modelId="{2C9D17CB-7D9D-410D-BA6D-B2F4ED3C4549}" type="presOf" srcId="{84DDC5E6-4AA0-4406-8011-E2BEE095F594}" destId="{1207F17E-CE5A-4974-BD54-A6D15F43CA10}" srcOrd="0" destOrd="0" presId="urn:microsoft.com/office/officeart/2005/8/layout/cycle7"/>
    <dgm:cxn modelId="{DD927A63-EBC9-4DFD-A302-02DFA28EBEBA}" type="presOf" srcId="{77F2985E-EDC5-4129-A38D-73220572DFEA}" destId="{15D31799-DE7F-4344-8FE1-A4BB72D93D57}" srcOrd="0" destOrd="0" presId="urn:microsoft.com/office/officeart/2005/8/layout/cycle7"/>
    <dgm:cxn modelId="{E454D6C9-14E2-4386-9AC9-2662CF996445}" type="presOf" srcId="{7E50C388-457B-44EF-AD9B-D9A8D140A057}" destId="{55BD0E7C-EDBA-4ED5-B5EB-7B5B3F7BAF7C}" srcOrd="0" destOrd="0" presId="urn:microsoft.com/office/officeart/2005/8/layout/cycle7"/>
    <dgm:cxn modelId="{BC8B0718-A704-479E-91CC-D60356ACF469}" srcId="{F38AAA9D-3C28-45E5-947B-4687FF29F6C7}" destId="{7E50C388-457B-44EF-AD9B-D9A8D140A057}" srcOrd="1" destOrd="0" parTransId="{B3991C3C-E18C-4505-AB19-F6C7485E2B44}" sibTransId="{84DDC5E6-4AA0-4406-8011-E2BEE095F594}"/>
    <dgm:cxn modelId="{50865E2B-6B86-4B2C-91B4-24D25CF1F126}" srcId="{F38AAA9D-3C28-45E5-947B-4687FF29F6C7}" destId="{89B12C14-EFDC-409A-8EC9-F5A50AB25390}" srcOrd="0" destOrd="0" parTransId="{3BFCEA8E-2F67-4861-B787-8670526CA7CA}" sibTransId="{1620B68D-8BA7-4605-8F45-FDAF8E832DE4}"/>
    <dgm:cxn modelId="{777643F2-6C1A-47EB-8E42-CEDC65B712FC}" type="presOf" srcId="{359B5F26-B7FB-4C93-A105-528973EDA2B4}" destId="{4FA2D031-597C-4F8D-8D33-08216F07B3EB}" srcOrd="0" destOrd="0" presId="urn:microsoft.com/office/officeart/2005/8/layout/cycle7"/>
    <dgm:cxn modelId="{17D8E7B9-7A06-45E0-8AA1-9D9715A43FD4}" type="presOf" srcId="{359B5F26-B7FB-4C93-A105-528973EDA2B4}" destId="{13967DCC-7560-4341-AE83-5BDF81A56ADC}" srcOrd="1" destOrd="0" presId="urn:microsoft.com/office/officeart/2005/8/layout/cycle7"/>
    <dgm:cxn modelId="{931FBAED-4B95-46F7-B1FB-7F9C62D67194}" type="presOf" srcId="{1620B68D-8BA7-4605-8F45-FDAF8E832DE4}" destId="{CE0D51AE-1222-483E-9644-CAB0D243759E}" srcOrd="0" destOrd="0" presId="urn:microsoft.com/office/officeart/2005/8/layout/cycle7"/>
    <dgm:cxn modelId="{465D5C8B-37D1-4EA9-924D-C0AE5AF5D141}" type="presOf" srcId="{F38AAA9D-3C28-45E5-947B-4687FF29F6C7}" destId="{82309094-64B7-43CA-A84B-0FBE6D49552F}" srcOrd="0" destOrd="0" presId="urn:microsoft.com/office/officeart/2005/8/layout/cycle7"/>
    <dgm:cxn modelId="{A01254C7-616B-4332-BCCB-A414078B3937}" type="presOf" srcId="{84DDC5E6-4AA0-4406-8011-E2BEE095F594}" destId="{DD9D3314-116E-48E5-90FE-14434DD48651}" srcOrd="1" destOrd="0" presId="urn:microsoft.com/office/officeart/2005/8/layout/cycle7"/>
    <dgm:cxn modelId="{B32885C8-827F-45F7-BAF5-CC6C0DB56E1E}" type="presOf" srcId="{1620B68D-8BA7-4605-8F45-FDAF8E832DE4}" destId="{65042772-E4E1-489C-806F-9D856BF4D923}" srcOrd="1" destOrd="0" presId="urn:microsoft.com/office/officeart/2005/8/layout/cycle7"/>
    <dgm:cxn modelId="{92EBB4C7-6D67-4B9C-A492-4950BA5E8C7F}" srcId="{F38AAA9D-3C28-45E5-947B-4687FF29F6C7}" destId="{77F2985E-EDC5-4129-A38D-73220572DFEA}" srcOrd="2" destOrd="0" parTransId="{B13F79F4-2F52-4802-B2B7-E8F64FCAE012}" sibTransId="{359B5F26-B7FB-4C93-A105-528973EDA2B4}"/>
    <dgm:cxn modelId="{167785F3-2F68-4C97-8975-623061E9F205}" type="presParOf" srcId="{82309094-64B7-43CA-A84B-0FBE6D49552F}" destId="{07D256C2-1318-4530-912F-11BCE4029687}" srcOrd="0" destOrd="0" presId="urn:microsoft.com/office/officeart/2005/8/layout/cycle7"/>
    <dgm:cxn modelId="{9263D054-2D1F-4AE3-88F0-6B9B14E13060}" type="presParOf" srcId="{82309094-64B7-43CA-A84B-0FBE6D49552F}" destId="{CE0D51AE-1222-483E-9644-CAB0D243759E}" srcOrd="1" destOrd="0" presId="urn:microsoft.com/office/officeart/2005/8/layout/cycle7"/>
    <dgm:cxn modelId="{FE8B2180-DB54-4023-A2DF-71D951D3C5D4}" type="presParOf" srcId="{CE0D51AE-1222-483E-9644-CAB0D243759E}" destId="{65042772-E4E1-489C-806F-9D856BF4D923}" srcOrd="0" destOrd="0" presId="urn:microsoft.com/office/officeart/2005/8/layout/cycle7"/>
    <dgm:cxn modelId="{22D28C19-DF41-4003-BDC9-E5765B57BD48}" type="presParOf" srcId="{82309094-64B7-43CA-A84B-0FBE6D49552F}" destId="{55BD0E7C-EDBA-4ED5-B5EB-7B5B3F7BAF7C}" srcOrd="2" destOrd="0" presId="urn:microsoft.com/office/officeart/2005/8/layout/cycle7"/>
    <dgm:cxn modelId="{37043D09-E403-460D-89F0-73C1FA53C932}" type="presParOf" srcId="{82309094-64B7-43CA-A84B-0FBE6D49552F}" destId="{1207F17E-CE5A-4974-BD54-A6D15F43CA10}" srcOrd="3" destOrd="0" presId="urn:microsoft.com/office/officeart/2005/8/layout/cycle7"/>
    <dgm:cxn modelId="{5E867BE6-19B5-4276-BDD2-08ADE11CE028}" type="presParOf" srcId="{1207F17E-CE5A-4974-BD54-A6D15F43CA10}" destId="{DD9D3314-116E-48E5-90FE-14434DD48651}" srcOrd="0" destOrd="0" presId="urn:microsoft.com/office/officeart/2005/8/layout/cycle7"/>
    <dgm:cxn modelId="{8C21E997-73C9-43A6-B64F-B77A02D6690B}" type="presParOf" srcId="{82309094-64B7-43CA-A84B-0FBE6D49552F}" destId="{15D31799-DE7F-4344-8FE1-A4BB72D93D57}" srcOrd="4" destOrd="0" presId="urn:microsoft.com/office/officeart/2005/8/layout/cycle7"/>
    <dgm:cxn modelId="{9EA75CD5-DBD5-45D5-AF5C-B4CB310EAF7B}" type="presParOf" srcId="{82309094-64B7-43CA-A84B-0FBE6D49552F}" destId="{4FA2D031-597C-4F8D-8D33-08216F07B3EB}" srcOrd="5" destOrd="0" presId="urn:microsoft.com/office/officeart/2005/8/layout/cycle7"/>
    <dgm:cxn modelId="{6B6D9A2A-E9A1-4AC6-BC53-F9C8F894CBEB}" type="presParOf" srcId="{4FA2D031-597C-4F8D-8D33-08216F07B3EB}" destId="{13967DCC-7560-4341-AE83-5BDF81A56A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9AD32-F1FD-4C3E-A518-C75C99026B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36240B-D103-45C0-B66A-9B04332080EF}">
      <dgm:prSet phldrT="[Текст]"/>
      <dgm:spPr/>
      <dgm:t>
        <a:bodyPr/>
        <a:lstStyle/>
        <a:p>
          <a:r>
            <a:rPr lang="uk-UA" dirty="0" smtClean="0"/>
            <a:t>Імператор </a:t>
          </a:r>
        </a:p>
        <a:p>
          <a:r>
            <a:rPr lang="uk-UA" dirty="0" smtClean="0"/>
            <a:t>(з Габсбургів )</a:t>
          </a:r>
          <a:endParaRPr lang="ru-RU" dirty="0"/>
        </a:p>
      </dgm:t>
    </dgm:pt>
    <dgm:pt modelId="{56C40FE0-B998-4E92-A503-4969E03C8CB7}" type="parTrans" cxnId="{C01E6655-BFF2-4FDC-BD3E-A9AD166CFFF1}">
      <dgm:prSet/>
      <dgm:spPr/>
      <dgm:t>
        <a:bodyPr/>
        <a:lstStyle/>
        <a:p>
          <a:endParaRPr lang="ru-RU"/>
        </a:p>
      </dgm:t>
    </dgm:pt>
    <dgm:pt modelId="{B0054707-7F31-4BFF-98CC-5E46DAB4DE54}" type="sibTrans" cxnId="{C01E6655-BFF2-4FDC-BD3E-A9AD166CFFF1}">
      <dgm:prSet/>
      <dgm:spPr/>
      <dgm:t>
        <a:bodyPr/>
        <a:lstStyle/>
        <a:p>
          <a:endParaRPr lang="ru-RU"/>
        </a:p>
      </dgm:t>
    </dgm:pt>
    <dgm:pt modelId="{F617181B-19D1-424A-9A46-98C9B9A3CE96}">
      <dgm:prSet phldrT="[Текст]"/>
      <dgm:spPr/>
      <dgm:t>
        <a:bodyPr/>
        <a:lstStyle/>
        <a:p>
          <a:r>
            <a:rPr lang="uk-UA" dirty="0" smtClean="0"/>
            <a:t>Парламент Австрії</a:t>
          </a:r>
          <a:endParaRPr lang="ru-RU" dirty="0"/>
        </a:p>
      </dgm:t>
    </dgm:pt>
    <dgm:pt modelId="{3E6632B9-EFB9-4836-BBD6-CC2A1F3EF361}" type="parTrans" cxnId="{5F446DC3-31CD-49B6-BE2E-88CCF0E5B46C}">
      <dgm:prSet/>
      <dgm:spPr/>
      <dgm:t>
        <a:bodyPr/>
        <a:lstStyle/>
        <a:p>
          <a:endParaRPr lang="ru-RU"/>
        </a:p>
      </dgm:t>
    </dgm:pt>
    <dgm:pt modelId="{48A63BCE-DD60-4E15-92CB-DE29BE01CC2B}" type="sibTrans" cxnId="{5F446DC3-31CD-49B6-BE2E-88CCF0E5B46C}">
      <dgm:prSet/>
      <dgm:spPr/>
      <dgm:t>
        <a:bodyPr/>
        <a:lstStyle/>
        <a:p>
          <a:endParaRPr lang="ru-RU"/>
        </a:p>
      </dgm:t>
    </dgm:pt>
    <dgm:pt modelId="{B53C972D-AED8-4225-BDC6-E607483C1352}">
      <dgm:prSet phldrT="[Текст]"/>
      <dgm:spPr/>
      <dgm:t>
        <a:bodyPr/>
        <a:lstStyle/>
        <a:p>
          <a:r>
            <a:rPr lang="uk-UA" dirty="0" err="1" smtClean="0"/>
            <a:t>Рейстаг</a:t>
          </a:r>
          <a:endParaRPr lang="ru-RU" dirty="0"/>
        </a:p>
      </dgm:t>
    </dgm:pt>
    <dgm:pt modelId="{9750F382-C940-4CC9-A339-499AD30D7617}" type="parTrans" cxnId="{73E297E4-EECE-4685-A5B1-CF2F1E1D1FEB}">
      <dgm:prSet/>
      <dgm:spPr/>
      <dgm:t>
        <a:bodyPr/>
        <a:lstStyle/>
        <a:p>
          <a:endParaRPr lang="ru-RU"/>
        </a:p>
      </dgm:t>
    </dgm:pt>
    <dgm:pt modelId="{CEBFB26D-848F-4C0B-A7A5-9D064F9C923D}" type="sibTrans" cxnId="{73E297E4-EECE-4685-A5B1-CF2F1E1D1FEB}">
      <dgm:prSet/>
      <dgm:spPr/>
      <dgm:t>
        <a:bodyPr/>
        <a:lstStyle/>
        <a:p>
          <a:endParaRPr lang="ru-RU"/>
        </a:p>
      </dgm:t>
    </dgm:pt>
    <dgm:pt modelId="{45E73F55-E53D-44F6-A7B7-1B3716289DF2}">
      <dgm:prSet phldrT="[Текст]"/>
      <dgm:spPr/>
      <dgm:t>
        <a:bodyPr/>
        <a:lstStyle/>
        <a:p>
          <a:r>
            <a:rPr lang="uk-UA" dirty="0" smtClean="0"/>
            <a:t>Парламент Угорщини</a:t>
          </a:r>
          <a:endParaRPr lang="ru-RU" dirty="0"/>
        </a:p>
      </dgm:t>
    </dgm:pt>
    <dgm:pt modelId="{D2667498-E8FB-47F6-859F-A820E5CEFF66}" type="parTrans" cxnId="{E607CA18-04F3-496F-952C-14341C440838}">
      <dgm:prSet/>
      <dgm:spPr/>
      <dgm:t>
        <a:bodyPr/>
        <a:lstStyle/>
        <a:p>
          <a:endParaRPr lang="ru-RU"/>
        </a:p>
      </dgm:t>
    </dgm:pt>
    <dgm:pt modelId="{939EFDFA-A843-482C-A326-B2E3C8527E66}" type="sibTrans" cxnId="{E607CA18-04F3-496F-952C-14341C440838}">
      <dgm:prSet/>
      <dgm:spPr/>
      <dgm:t>
        <a:bodyPr/>
        <a:lstStyle/>
        <a:p>
          <a:endParaRPr lang="ru-RU"/>
        </a:p>
      </dgm:t>
    </dgm:pt>
    <dgm:pt modelId="{E7C8295D-DE32-44F4-BF54-CD581DA4DDF0}">
      <dgm:prSet phldrT="[Текст]"/>
      <dgm:spPr/>
      <dgm:t>
        <a:bodyPr/>
        <a:lstStyle/>
        <a:p>
          <a:r>
            <a:rPr lang="uk-UA" dirty="0" smtClean="0"/>
            <a:t>Сейм</a:t>
          </a:r>
          <a:endParaRPr lang="ru-RU" dirty="0"/>
        </a:p>
      </dgm:t>
    </dgm:pt>
    <dgm:pt modelId="{ABBEB1F6-031A-4250-930A-3E68734503C6}" type="parTrans" cxnId="{B4BF886B-96C2-4D5E-B6D0-DA5961016643}">
      <dgm:prSet/>
      <dgm:spPr/>
      <dgm:t>
        <a:bodyPr/>
        <a:lstStyle/>
        <a:p>
          <a:endParaRPr lang="ru-RU"/>
        </a:p>
      </dgm:t>
    </dgm:pt>
    <dgm:pt modelId="{33827D85-2ED2-4385-8BFA-077AE1916A17}" type="sibTrans" cxnId="{B4BF886B-96C2-4D5E-B6D0-DA5961016643}">
      <dgm:prSet/>
      <dgm:spPr/>
      <dgm:t>
        <a:bodyPr/>
        <a:lstStyle/>
        <a:p>
          <a:endParaRPr lang="ru-RU"/>
        </a:p>
      </dgm:t>
    </dgm:pt>
    <dgm:pt modelId="{25691182-3281-45BD-9540-17D13350FAFE}" type="pres">
      <dgm:prSet presAssocID="{4F29AD32-F1FD-4C3E-A518-C75C99026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E5AE13-D297-4DA6-870F-9A892E0E0E17}" type="pres">
      <dgm:prSet presAssocID="{2436240B-D103-45C0-B66A-9B04332080EF}" presName="hierRoot1" presStyleCnt="0">
        <dgm:presLayoutVars>
          <dgm:hierBranch val="init"/>
        </dgm:presLayoutVars>
      </dgm:prSet>
      <dgm:spPr/>
    </dgm:pt>
    <dgm:pt modelId="{C668D024-5AEC-4F61-B27A-4E5FBD5A009D}" type="pres">
      <dgm:prSet presAssocID="{2436240B-D103-45C0-B66A-9B04332080EF}" presName="rootComposite1" presStyleCnt="0"/>
      <dgm:spPr/>
    </dgm:pt>
    <dgm:pt modelId="{F54596E5-B229-46B6-8079-61453A05A739}" type="pres">
      <dgm:prSet presAssocID="{2436240B-D103-45C0-B66A-9B04332080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3999E-8B46-45C4-9EE7-D1C22DC06B11}" type="pres">
      <dgm:prSet presAssocID="{2436240B-D103-45C0-B66A-9B04332080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2EF136-9579-424F-A830-6B13108C0A5F}" type="pres">
      <dgm:prSet presAssocID="{2436240B-D103-45C0-B66A-9B04332080EF}" presName="hierChild2" presStyleCnt="0"/>
      <dgm:spPr/>
    </dgm:pt>
    <dgm:pt modelId="{30BC7F44-8F63-4177-A7DA-52B3D074DC9E}" type="pres">
      <dgm:prSet presAssocID="{3E6632B9-EFB9-4836-BBD6-CC2A1F3EF36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6F7A855-2054-46DD-9642-FA72B213A546}" type="pres">
      <dgm:prSet presAssocID="{F617181B-19D1-424A-9A46-98C9B9A3CE96}" presName="hierRoot2" presStyleCnt="0">
        <dgm:presLayoutVars>
          <dgm:hierBranch val="init"/>
        </dgm:presLayoutVars>
      </dgm:prSet>
      <dgm:spPr/>
    </dgm:pt>
    <dgm:pt modelId="{7BCA6195-B519-4260-A399-961121F51FB3}" type="pres">
      <dgm:prSet presAssocID="{F617181B-19D1-424A-9A46-98C9B9A3CE96}" presName="rootComposite" presStyleCnt="0"/>
      <dgm:spPr/>
    </dgm:pt>
    <dgm:pt modelId="{40D084F2-9F8C-4103-A8CE-B84284055244}" type="pres">
      <dgm:prSet presAssocID="{F617181B-19D1-424A-9A46-98C9B9A3CE9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603B9-EC9A-4FED-841E-C1336EF9059F}" type="pres">
      <dgm:prSet presAssocID="{F617181B-19D1-424A-9A46-98C9B9A3CE96}" presName="rootConnector" presStyleLbl="node2" presStyleIdx="0" presStyleCnt="2"/>
      <dgm:spPr/>
      <dgm:t>
        <a:bodyPr/>
        <a:lstStyle/>
        <a:p>
          <a:endParaRPr lang="ru-RU"/>
        </a:p>
      </dgm:t>
    </dgm:pt>
    <dgm:pt modelId="{BF51D479-F8D0-4B78-A460-CC7FFFD147AC}" type="pres">
      <dgm:prSet presAssocID="{F617181B-19D1-424A-9A46-98C9B9A3CE96}" presName="hierChild4" presStyleCnt="0"/>
      <dgm:spPr/>
    </dgm:pt>
    <dgm:pt modelId="{352EC0C5-ADD2-4C5D-9BA6-419B3AD322BA}" type="pres">
      <dgm:prSet presAssocID="{9750F382-C940-4CC9-A339-499AD30D7617}" presName="Name37" presStyleLbl="parChTrans1D3" presStyleIdx="0" presStyleCnt="2"/>
      <dgm:spPr/>
      <dgm:t>
        <a:bodyPr/>
        <a:lstStyle/>
        <a:p>
          <a:endParaRPr lang="ru-RU"/>
        </a:p>
      </dgm:t>
    </dgm:pt>
    <dgm:pt modelId="{EEF63D8F-0546-4E70-817B-DD80C28F39AC}" type="pres">
      <dgm:prSet presAssocID="{B53C972D-AED8-4225-BDC6-E607483C1352}" presName="hierRoot2" presStyleCnt="0">
        <dgm:presLayoutVars>
          <dgm:hierBranch val="init"/>
        </dgm:presLayoutVars>
      </dgm:prSet>
      <dgm:spPr/>
    </dgm:pt>
    <dgm:pt modelId="{6E2E0790-284F-4936-87ED-29857841686C}" type="pres">
      <dgm:prSet presAssocID="{B53C972D-AED8-4225-BDC6-E607483C1352}" presName="rootComposite" presStyleCnt="0"/>
      <dgm:spPr/>
    </dgm:pt>
    <dgm:pt modelId="{42BC0D83-3551-49F6-846F-5590BD3D386B}" type="pres">
      <dgm:prSet presAssocID="{B53C972D-AED8-4225-BDC6-E607483C135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36789-3FCF-4C8A-85AE-B8A0EAD556E4}" type="pres">
      <dgm:prSet presAssocID="{B53C972D-AED8-4225-BDC6-E607483C1352}" presName="rootConnector" presStyleLbl="node3" presStyleIdx="0" presStyleCnt="2"/>
      <dgm:spPr/>
      <dgm:t>
        <a:bodyPr/>
        <a:lstStyle/>
        <a:p>
          <a:endParaRPr lang="ru-RU"/>
        </a:p>
      </dgm:t>
    </dgm:pt>
    <dgm:pt modelId="{EFD140D9-0EFC-48A1-AB11-105C9FCFE94B}" type="pres">
      <dgm:prSet presAssocID="{B53C972D-AED8-4225-BDC6-E607483C1352}" presName="hierChild4" presStyleCnt="0"/>
      <dgm:spPr/>
    </dgm:pt>
    <dgm:pt modelId="{C05C54F0-355A-43B3-A795-B571CD082F87}" type="pres">
      <dgm:prSet presAssocID="{B53C972D-AED8-4225-BDC6-E607483C1352}" presName="hierChild5" presStyleCnt="0"/>
      <dgm:spPr/>
    </dgm:pt>
    <dgm:pt modelId="{9ECF1B45-5730-478B-8480-44A6C7F39805}" type="pres">
      <dgm:prSet presAssocID="{F617181B-19D1-424A-9A46-98C9B9A3CE96}" presName="hierChild5" presStyleCnt="0"/>
      <dgm:spPr/>
    </dgm:pt>
    <dgm:pt modelId="{CFBC0BD2-4673-4DB0-8131-DD94674DBA8F}" type="pres">
      <dgm:prSet presAssocID="{D2667498-E8FB-47F6-859F-A820E5CEFF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87AC906-F37E-403E-BB27-4418B6444601}" type="pres">
      <dgm:prSet presAssocID="{45E73F55-E53D-44F6-A7B7-1B3716289DF2}" presName="hierRoot2" presStyleCnt="0">
        <dgm:presLayoutVars>
          <dgm:hierBranch val="init"/>
        </dgm:presLayoutVars>
      </dgm:prSet>
      <dgm:spPr/>
    </dgm:pt>
    <dgm:pt modelId="{F7453CF3-004D-4BBD-9656-45113A60F67E}" type="pres">
      <dgm:prSet presAssocID="{45E73F55-E53D-44F6-A7B7-1B3716289DF2}" presName="rootComposite" presStyleCnt="0"/>
      <dgm:spPr/>
    </dgm:pt>
    <dgm:pt modelId="{BD17514B-293C-4B88-BE9F-87923D7F0371}" type="pres">
      <dgm:prSet presAssocID="{45E73F55-E53D-44F6-A7B7-1B3716289D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92A25-1DD4-44BF-925F-9D75A61FFA03}" type="pres">
      <dgm:prSet presAssocID="{45E73F55-E53D-44F6-A7B7-1B3716289DF2}" presName="rootConnector" presStyleLbl="node2" presStyleIdx="1" presStyleCnt="2"/>
      <dgm:spPr/>
      <dgm:t>
        <a:bodyPr/>
        <a:lstStyle/>
        <a:p>
          <a:endParaRPr lang="ru-RU"/>
        </a:p>
      </dgm:t>
    </dgm:pt>
    <dgm:pt modelId="{4E3931A8-DC53-4029-A7DE-AE965D40CA4F}" type="pres">
      <dgm:prSet presAssocID="{45E73F55-E53D-44F6-A7B7-1B3716289DF2}" presName="hierChild4" presStyleCnt="0"/>
      <dgm:spPr/>
    </dgm:pt>
    <dgm:pt modelId="{6AEE5FFE-867C-4951-83A3-06CA7CA7F60F}" type="pres">
      <dgm:prSet presAssocID="{ABBEB1F6-031A-4250-930A-3E68734503C6}" presName="Name37" presStyleLbl="parChTrans1D3" presStyleIdx="1" presStyleCnt="2"/>
      <dgm:spPr/>
      <dgm:t>
        <a:bodyPr/>
        <a:lstStyle/>
        <a:p>
          <a:endParaRPr lang="ru-RU"/>
        </a:p>
      </dgm:t>
    </dgm:pt>
    <dgm:pt modelId="{2EB92CA3-00FC-4DBB-9641-AD258464ADC9}" type="pres">
      <dgm:prSet presAssocID="{E7C8295D-DE32-44F4-BF54-CD581DA4DDF0}" presName="hierRoot2" presStyleCnt="0">
        <dgm:presLayoutVars>
          <dgm:hierBranch val="init"/>
        </dgm:presLayoutVars>
      </dgm:prSet>
      <dgm:spPr/>
    </dgm:pt>
    <dgm:pt modelId="{1B4F062E-029C-4461-B051-D44CDF056CAA}" type="pres">
      <dgm:prSet presAssocID="{E7C8295D-DE32-44F4-BF54-CD581DA4DDF0}" presName="rootComposite" presStyleCnt="0"/>
      <dgm:spPr/>
    </dgm:pt>
    <dgm:pt modelId="{B83BD288-EA23-4FA2-BC76-01551ED6CC35}" type="pres">
      <dgm:prSet presAssocID="{E7C8295D-DE32-44F4-BF54-CD581DA4DDF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7AB32-6D0A-44EA-9A95-A12EF818D0F1}" type="pres">
      <dgm:prSet presAssocID="{E7C8295D-DE32-44F4-BF54-CD581DA4DDF0}" presName="rootConnector" presStyleLbl="node3" presStyleIdx="1" presStyleCnt="2"/>
      <dgm:spPr/>
      <dgm:t>
        <a:bodyPr/>
        <a:lstStyle/>
        <a:p>
          <a:endParaRPr lang="ru-RU"/>
        </a:p>
      </dgm:t>
    </dgm:pt>
    <dgm:pt modelId="{5A5ABD85-71DD-41CA-87B3-F48C528DD409}" type="pres">
      <dgm:prSet presAssocID="{E7C8295D-DE32-44F4-BF54-CD581DA4DDF0}" presName="hierChild4" presStyleCnt="0"/>
      <dgm:spPr/>
    </dgm:pt>
    <dgm:pt modelId="{CB94416A-2B5E-48D2-AAE8-551C77F8D67E}" type="pres">
      <dgm:prSet presAssocID="{E7C8295D-DE32-44F4-BF54-CD581DA4DDF0}" presName="hierChild5" presStyleCnt="0"/>
      <dgm:spPr/>
    </dgm:pt>
    <dgm:pt modelId="{03FA6DB9-E2D1-4552-86C7-831AD3DB5923}" type="pres">
      <dgm:prSet presAssocID="{45E73F55-E53D-44F6-A7B7-1B3716289DF2}" presName="hierChild5" presStyleCnt="0"/>
      <dgm:spPr/>
    </dgm:pt>
    <dgm:pt modelId="{F8423CD6-FD60-460D-A3B8-D8A9CE2D0942}" type="pres">
      <dgm:prSet presAssocID="{2436240B-D103-45C0-B66A-9B04332080EF}" presName="hierChild3" presStyleCnt="0"/>
      <dgm:spPr/>
    </dgm:pt>
  </dgm:ptLst>
  <dgm:cxnLst>
    <dgm:cxn modelId="{54BEDC9A-17A4-4D2D-888A-E389A51B9DE2}" type="presOf" srcId="{E7C8295D-DE32-44F4-BF54-CD581DA4DDF0}" destId="{B83BD288-EA23-4FA2-BC76-01551ED6CC35}" srcOrd="0" destOrd="0" presId="urn:microsoft.com/office/officeart/2005/8/layout/orgChart1"/>
    <dgm:cxn modelId="{7907EAE4-A545-44A1-9D0A-426AA4A49345}" type="presOf" srcId="{E7C8295D-DE32-44F4-BF54-CD581DA4DDF0}" destId="{7307AB32-6D0A-44EA-9A95-A12EF818D0F1}" srcOrd="1" destOrd="0" presId="urn:microsoft.com/office/officeart/2005/8/layout/orgChart1"/>
    <dgm:cxn modelId="{C01E6655-BFF2-4FDC-BD3E-A9AD166CFFF1}" srcId="{4F29AD32-F1FD-4C3E-A518-C75C99026BBD}" destId="{2436240B-D103-45C0-B66A-9B04332080EF}" srcOrd="0" destOrd="0" parTransId="{56C40FE0-B998-4E92-A503-4969E03C8CB7}" sibTransId="{B0054707-7F31-4BFF-98CC-5E46DAB4DE54}"/>
    <dgm:cxn modelId="{F0C1ED61-BE92-41DF-8304-31F6E141B07B}" type="presOf" srcId="{B53C972D-AED8-4225-BDC6-E607483C1352}" destId="{42BC0D83-3551-49F6-846F-5590BD3D386B}" srcOrd="0" destOrd="0" presId="urn:microsoft.com/office/officeart/2005/8/layout/orgChart1"/>
    <dgm:cxn modelId="{693C43E7-D81D-4804-AB25-993453D43EA6}" type="presOf" srcId="{45E73F55-E53D-44F6-A7B7-1B3716289DF2}" destId="{BD17514B-293C-4B88-BE9F-87923D7F0371}" srcOrd="0" destOrd="0" presId="urn:microsoft.com/office/officeart/2005/8/layout/orgChart1"/>
    <dgm:cxn modelId="{B937E11E-53C5-4876-BB2A-EF82A4498AE5}" type="presOf" srcId="{9750F382-C940-4CC9-A339-499AD30D7617}" destId="{352EC0C5-ADD2-4C5D-9BA6-419B3AD322BA}" srcOrd="0" destOrd="0" presId="urn:microsoft.com/office/officeart/2005/8/layout/orgChart1"/>
    <dgm:cxn modelId="{6ACCF337-0780-415B-B586-EB6CB255CF7B}" type="presOf" srcId="{D2667498-E8FB-47F6-859F-A820E5CEFF66}" destId="{CFBC0BD2-4673-4DB0-8131-DD94674DBA8F}" srcOrd="0" destOrd="0" presId="urn:microsoft.com/office/officeart/2005/8/layout/orgChart1"/>
    <dgm:cxn modelId="{73E297E4-EECE-4685-A5B1-CF2F1E1D1FEB}" srcId="{F617181B-19D1-424A-9A46-98C9B9A3CE96}" destId="{B53C972D-AED8-4225-BDC6-E607483C1352}" srcOrd="0" destOrd="0" parTransId="{9750F382-C940-4CC9-A339-499AD30D7617}" sibTransId="{CEBFB26D-848F-4C0B-A7A5-9D064F9C923D}"/>
    <dgm:cxn modelId="{181DD20D-75DA-49AC-887B-BF80683E9E8E}" type="presOf" srcId="{2436240B-D103-45C0-B66A-9B04332080EF}" destId="{41A3999E-8B46-45C4-9EE7-D1C22DC06B11}" srcOrd="1" destOrd="0" presId="urn:microsoft.com/office/officeart/2005/8/layout/orgChart1"/>
    <dgm:cxn modelId="{A6B4BDB4-5A71-4E3C-B0D9-DB0313377719}" type="presOf" srcId="{45E73F55-E53D-44F6-A7B7-1B3716289DF2}" destId="{58192A25-1DD4-44BF-925F-9D75A61FFA03}" srcOrd="1" destOrd="0" presId="urn:microsoft.com/office/officeart/2005/8/layout/orgChart1"/>
    <dgm:cxn modelId="{88660EA5-A20C-427A-AA27-6BB93E5BC130}" type="presOf" srcId="{2436240B-D103-45C0-B66A-9B04332080EF}" destId="{F54596E5-B229-46B6-8079-61453A05A739}" srcOrd="0" destOrd="0" presId="urn:microsoft.com/office/officeart/2005/8/layout/orgChart1"/>
    <dgm:cxn modelId="{5F446DC3-31CD-49B6-BE2E-88CCF0E5B46C}" srcId="{2436240B-D103-45C0-B66A-9B04332080EF}" destId="{F617181B-19D1-424A-9A46-98C9B9A3CE96}" srcOrd="0" destOrd="0" parTransId="{3E6632B9-EFB9-4836-BBD6-CC2A1F3EF361}" sibTransId="{48A63BCE-DD60-4E15-92CB-DE29BE01CC2B}"/>
    <dgm:cxn modelId="{1348158D-45D7-4725-9714-690A2C736CEE}" type="presOf" srcId="{F617181B-19D1-424A-9A46-98C9B9A3CE96}" destId="{42C603B9-EC9A-4FED-841E-C1336EF9059F}" srcOrd="1" destOrd="0" presId="urn:microsoft.com/office/officeart/2005/8/layout/orgChart1"/>
    <dgm:cxn modelId="{F67116F9-5263-407B-BC2C-F4DC746E9704}" type="presOf" srcId="{B53C972D-AED8-4225-BDC6-E607483C1352}" destId="{C6A36789-3FCF-4C8A-85AE-B8A0EAD556E4}" srcOrd="1" destOrd="0" presId="urn:microsoft.com/office/officeart/2005/8/layout/orgChart1"/>
    <dgm:cxn modelId="{60F4EEC7-BB71-4C90-A305-FC90DFC51321}" type="presOf" srcId="{F617181B-19D1-424A-9A46-98C9B9A3CE96}" destId="{40D084F2-9F8C-4103-A8CE-B84284055244}" srcOrd="0" destOrd="0" presId="urn:microsoft.com/office/officeart/2005/8/layout/orgChart1"/>
    <dgm:cxn modelId="{52892A70-0149-48DB-99E1-61D08FBFA7E3}" type="presOf" srcId="{3E6632B9-EFB9-4836-BBD6-CC2A1F3EF361}" destId="{30BC7F44-8F63-4177-A7DA-52B3D074DC9E}" srcOrd="0" destOrd="0" presId="urn:microsoft.com/office/officeart/2005/8/layout/orgChart1"/>
    <dgm:cxn modelId="{70D70B71-B581-4925-8CEE-60D300BC6A0F}" type="presOf" srcId="{ABBEB1F6-031A-4250-930A-3E68734503C6}" destId="{6AEE5FFE-867C-4951-83A3-06CA7CA7F60F}" srcOrd="0" destOrd="0" presId="urn:microsoft.com/office/officeart/2005/8/layout/orgChart1"/>
    <dgm:cxn modelId="{E607CA18-04F3-496F-952C-14341C440838}" srcId="{2436240B-D103-45C0-B66A-9B04332080EF}" destId="{45E73F55-E53D-44F6-A7B7-1B3716289DF2}" srcOrd="1" destOrd="0" parTransId="{D2667498-E8FB-47F6-859F-A820E5CEFF66}" sibTransId="{939EFDFA-A843-482C-A326-B2E3C8527E66}"/>
    <dgm:cxn modelId="{E52B1489-C9D9-4CC9-8A2C-4CACAEAEFA4B}" type="presOf" srcId="{4F29AD32-F1FD-4C3E-A518-C75C99026BBD}" destId="{25691182-3281-45BD-9540-17D13350FAFE}" srcOrd="0" destOrd="0" presId="urn:microsoft.com/office/officeart/2005/8/layout/orgChart1"/>
    <dgm:cxn modelId="{B4BF886B-96C2-4D5E-B6D0-DA5961016643}" srcId="{45E73F55-E53D-44F6-A7B7-1B3716289DF2}" destId="{E7C8295D-DE32-44F4-BF54-CD581DA4DDF0}" srcOrd="0" destOrd="0" parTransId="{ABBEB1F6-031A-4250-930A-3E68734503C6}" sibTransId="{33827D85-2ED2-4385-8BFA-077AE1916A17}"/>
    <dgm:cxn modelId="{7813A701-EFD1-4202-8B6E-5CF81D36FFBE}" type="presParOf" srcId="{25691182-3281-45BD-9540-17D13350FAFE}" destId="{4AE5AE13-D297-4DA6-870F-9A892E0E0E17}" srcOrd="0" destOrd="0" presId="urn:microsoft.com/office/officeart/2005/8/layout/orgChart1"/>
    <dgm:cxn modelId="{29AFBFE1-0106-4FBE-9FE2-760A81B38002}" type="presParOf" srcId="{4AE5AE13-D297-4DA6-870F-9A892E0E0E17}" destId="{C668D024-5AEC-4F61-B27A-4E5FBD5A009D}" srcOrd="0" destOrd="0" presId="urn:microsoft.com/office/officeart/2005/8/layout/orgChart1"/>
    <dgm:cxn modelId="{917144B2-C29C-4038-BAB9-FA9147B5FC13}" type="presParOf" srcId="{C668D024-5AEC-4F61-B27A-4E5FBD5A009D}" destId="{F54596E5-B229-46B6-8079-61453A05A739}" srcOrd="0" destOrd="0" presId="urn:microsoft.com/office/officeart/2005/8/layout/orgChart1"/>
    <dgm:cxn modelId="{79C6AEC9-7B19-46F0-9FFD-F65EF1287E3B}" type="presParOf" srcId="{C668D024-5AEC-4F61-B27A-4E5FBD5A009D}" destId="{41A3999E-8B46-45C4-9EE7-D1C22DC06B11}" srcOrd="1" destOrd="0" presId="urn:microsoft.com/office/officeart/2005/8/layout/orgChart1"/>
    <dgm:cxn modelId="{FCE3D610-65A2-4BAD-A450-E3BAE43AC858}" type="presParOf" srcId="{4AE5AE13-D297-4DA6-870F-9A892E0E0E17}" destId="{062EF136-9579-424F-A830-6B13108C0A5F}" srcOrd="1" destOrd="0" presId="urn:microsoft.com/office/officeart/2005/8/layout/orgChart1"/>
    <dgm:cxn modelId="{4CD98F4C-3AAC-4687-9897-90B179E06837}" type="presParOf" srcId="{062EF136-9579-424F-A830-6B13108C0A5F}" destId="{30BC7F44-8F63-4177-A7DA-52B3D074DC9E}" srcOrd="0" destOrd="0" presId="urn:microsoft.com/office/officeart/2005/8/layout/orgChart1"/>
    <dgm:cxn modelId="{A7FFD8C9-47CC-4FFC-A0BD-08D38BEC1041}" type="presParOf" srcId="{062EF136-9579-424F-A830-6B13108C0A5F}" destId="{D6F7A855-2054-46DD-9642-FA72B213A546}" srcOrd="1" destOrd="0" presId="urn:microsoft.com/office/officeart/2005/8/layout/orgChart1"/>
    <dgm:cxn modelId="{43E272DA-1B23-47C0-88B2-928EC3C07474}" type="presParOf" srcId="{D6F7A855-2054-46DD-9642-FA72B213A546}" destId="{7BCA6195-B519-4260-A399-961121F51FB3}" srcOrd="0" destOrd="0" presId="urn:microsoft.com/office/officeart/2005/8/layout/orgChart1"/>
    <dgm:cxn modelId="{B9E313E8-7DE9-4AE1-B6C9-001D3A2EC669}" type="presParOf" srcId="{7BCA6195-B519-4260-A399-961121F51FB3}" destId="{40D084F2-9F8C-4103-A8CE-B84284055244}" srcOrd="0" destOrd="0" presId="urn:microsoft.com/office/officeart/2005/8/layout/orgChart1"/>
    <dgm:cxn modelId="{8BAFE0C7-BA68-4AEB-B1F0-5B5A2FBF688B}" type="presParOf" srcId="{7BCA6195-B519-4260-A399-961121F51FB3}" destId="{42C603B9-EC9A-4FED-841E-C1336EF9059F}" srcOrd="1" destOrd="0" presId="urn:microsoft.com/office/officeart/2005/8/layout/orgChart1"/>
    <dgm:cxn modelId="{C8E50169-64FF-49F3-8344-480E19F0A93C}" type="presParOf" srcId="{D6F7A855-2054-46DD-9642-FA72B213A546}" destId="{BF51D479-F8D0-4B78-A460-CC7FFFD147AC}" srcOrd="1" destOrd="0" presId="urn:microsoft.com/office/officeart/2005/8/layout/orgChart1"/>
    <dgm:cxn modelId="{B546D073-3520-43D8-8708-B825A4DA3CFF}" type="presParOf" srcId="{BF51D479-F8D0-4B78-A460-CC7FFFD147AC}" destId="{352EC0C5-ADD2-4C5D-9BA6-419B3AD322BA}" srcOrd="0" destOrd="0" presId="urn:microsoft.com/office/officeart/2005/8/layout/orgChart1"/>
    <dgm:cxn modelId="{71DAF60A-F4CC-4152-878B-206845953AB2}" type="presParOf" srcId="{BF51D479-F8D0-4B78-A460-CC7FFFD147AC}" destId="{EEF63D8F-0546-4E70-817B-DD80C28F39AC}" srcOrd="1" destOrd="0" presId="urn:microsoft.com/office/officeart/2005/8/layout/orgChart1"/>
    <dgm:cxn modelId="{C46E5E87-C722-4578-AFEC-33BBBC62ECD4}" type="presParOf" srcId="{EEF63D8F-0546-4E70-817B-DD80C28F39AC}" destId="{6E2E0790-284F-4936-87ED-29857841686C}" srcOrd="0" destOrd="0" presId="urn:microsoft.com/office/officeart/2005/8/layout/orgChart1"/>
    <dgm:cxn modelId="{9ACF46B8-8161-4164-B761-C7DCF6A44939}" type="presParOf" srcId="{6E2E0790-284F-4936-87ED-29857841686C}" destId="{42BC0D83-3551-49F6-846F-5590BD3D386B}" srcOrd="0" destOrd="0" presId="urn:microsoft.com/office/officeart/2005/8/layout/orgChart1"/>
    <dgm:cxn modelId="{881369B4-B4F9-4CCD-BFB7-0E3391628AA5}" type="presParOf" srcId="{6E2E0790-284F-4936-87ED-29857841686C}" destId="{C6A36789-3FCF-4C8A-85AE-B8A0EAD556E4}" srcOrd="1" destOrd="0" presId="urn:microsoft.com/office/officeart/2005/8/layout/orgChart1"/>
    <dgm:cxn modelId="{BA4EAF43-3DEA-4F82-B33A-41E65F2F10DF}" type="presParOf" srcId="{EEF63D8F-0546-4E70-817B-DD80C28F39AC}" destId="{EFD140D9-0EFC-48A1-AB11-105C9FCFE94B}" srcOrd="1" destOrd="0" presId="urn:microsoft.com/office/officeart/2005/8/layout/orgChart1"/>
    <dgm:cxn modelId="{B5C27FF4-48A2-49B3-891B-DDFC05C7D146}" type="presParOf" srcId="{EEF63D8F-0546-4E70-817B-DD80C28F39AC}" destId="{C05C54F0-355A-43B3-A795-B571CD082F87}" srcOrd="2" destOrd="0" presId="urn:microsoft.com/office/officeart/2005/8/layout/orgChart1"/>
    <dgm:cxn modelId="{CAC7E4FE-A728-4E8D-8A29-01F8BDB2D92D}" type="presParOf" srcId="{D6F7A855-2054-46DD-9642-FA72B213A546}" destId="{9ECF1B45-5730-478B-8480-44A6C7F39805}" srcOrd="2" destOrd="0" presId="urn:microsoft.com/office/officeart/2005/8/layout/orgChart1"/>
    <dgm:cxn modelId="{C13FBEE2-4C9A-49B4-AFFE-4FF32A9EAC1F}" type="presParOf" srcId="{062EF136-9579-424F-A830-6B13108C0A5F}" destId="{CFBC0BD2-4673-4DB0-8131-DD94674DBA8F}" srcOrd="2" destOrd="0" presId="urn:microsoft.com/office/officeart/2005/8/layout/orgChart1"/>
    <dgm:cxn modelId="{1EA7D257-D0F3-4FDB-9165-91E5F6453C2E}" type="presParOf" srcId="{062EF136-9579-424F-A830-6B13108C0A5F}" destId="{C87AC906-F37E-403E-BB27-4418B6444601}" srcOrd="3" destOrd="0" presId="urn:microsoft.com/office/officeart/2005/8/layout/orgChart1"/>
    <dgm:cxn modelId="{2C2C5AE5-A92E-47A2-A936-63F5D02439C6}" type="presParOf" srcId="{C87AC906-F37E-403E-BB27-4418B6444601}" destId="{F7453CF3-004D-4BBD-9656-45113A60F67E}" srcOrd="0" destOrd="0" presId="urn:microsoft.com/office/officeart/2005/8/layout/orgChart1"/>
    <dgm:cxn modelId="{29AF3F54-237B-483B-905C-A35193818839}" type="presParOf" srcId="{F7453CF3-004D-4BBD-9656-45113A60F67E}" destId="{BD17514B-293C-4B88-BE9F-87923D7F0371}" srcOrd="0" destOrd="0" presId="urn:microsoft.com/office/officeart/2005/8/layout/orgChart1"/>
    <dgm:cxn modelId="{C23A17DD-9F56-4866-8400-3C0DA2D0A2A1}" type="presParOf" srcId="{F7453CF3-004D-4BBD-9656-45113A60F67E}" destId="{58192A25-1DD4-44BF-925F-9D75A61FFA03}" srcOrd="1" destOrd="0" presId="urn:microsoft.com/office/officeart/2005/8/layout/orgChart1"/>
    <dgm:cxn modelId="{4C931789-6FE8-4A95-970E-2DEEB5F2F3C2}" type="presParOf" srcId="{C87AC906-F37E-403E-BB27-4418B6444601}" destId="{4E3931A8-DC53-4029-A7DE-AE965D40CA4F}" srcOrd="1" destOrd="0" presId="urn:microsoft.com/office/officeart/2005/8/layout/orgChart1"/>
    <dgm:cxn modelId="{A25CDD62-814E-4229-94C0-14C50DD006F7}" type="presParOf" srcId="{4E3931A8-DC53-4029-A7DE-AE965D40CA4F}" destId="{6AEE5FFE-867C-4951-83A3-06CA7CA7F60F}" srcOrd="0" destOrd="0" presId="urn:microsoft.com/office/officeart/2005/8/layout/orgChart1"/>
    <dgm:cxn modelId="{E21B75F9-9D88-419C-928A-BE72EE94BBEC}" type="presParOf" srcId="{4E3931A8-DC53-4029-A7DE-AE965D40CA4F}" destId="{2EB92CA3-00FC-4DBB-9641-AD258464ADC9}" srcOrd="1" destOrd="0" presId="urn:microsoft.com/office/officeart/2005/8/layout/orgChart1"/>
    <dgm:cxn modelId="{345A5BC7-D446-4E86-9232-FD2FE5CE3BF4}" type="presParOf" srcId="{2EB92CA3-00FC-4DBB-9641-AD258464ADC9}" destId="{1B4F062E-029C-4461-B051-D44CDF056CAA}" srcOrd="0" destOrd="0" presId="urn:microsoft.com/office/officeart/2005/8/layout/orgChart1"/>
    <dgm:cxn modelId="{2420BDC4-E00B-499F-B767-F98502DF0BB0}" type="presParOf" srcId="{1B4F062E-029C-4461-B051-D44CDF056CAA}" destId="{B83BD288-EA23-4FA2-BC76-01551ED6CC35}" srcOrd="0" destOrd="0" presId="urn:microsoft.com/office/officeart/2005/8/layout/orgChart1"/>
    <dgm:cxn modelId="{EDF3EB49-E407-46C7-BB0F-D2C4363ADA14}" type="presParOf" srcId="{1B4F062E-029C-4461-B051-D44CDF056CAA}" destId="{7307AB32-6D0A-44EA-9A95-A12EF818D0F1}" srcOrd="1" destOrd="0" presId="urn:microsoft.com/office/officeart/2005/8/layout/orgChart1"/>
    <dgm:cxn modelId="{4E4B43EF-2C68-4E31-9843-30580FCDEEBE}" type="presParOf" srcId="{2EB92CA3-00FC-4DBB-9641-AD258464ADC9}" destId="{5A5ABD85-71DD-41CA-87B3-F48C528DD409}" srcOrd="1" destOrd="0" presId="urn:microsoft.com/office/officeart/2005/8/layout/orgChart1"/>
    <dgm:cxn modelId="{758C0BF3-F5C8-416D-BB8D-C28E54DEF0ED}" type="presParOf" srcId="{2EB92CA3-00FC-4DBB-9641-AD258464ADC9}" destId="{CB94416A-2B5E-48D2-AAE8-551C77F8D67E}" srcOrd="2" destOrd="0" presId="urn:microsoft.com/office/officeart/2005/8/layout/orgChart1"/>
    <dgm:cxn modelId="{285ED24F-29F0-445E-84DB-D183DEF4311C}" type="presParOf" srcId="{C87AC906-F37E-403E-BB27-4418B6444601}" destId="{03FA6DB9-E2D1-4552-86C7-831AD3DB5923}" srcOrd="2" destOrd="0" presId="urn:microsoft.com/office/officeart/2005/8/layout/orgChart1"/>
    <dgm:cxn modelId="{68DE6BFA-B554-4962-B5B9-557EA99EE07A}" type="presParOf" srcId="{4AE5AE13-D297-4DA6-870F-9A892E0E0E17}" destId="{F8423CD6-FD60-460D-A3B8-D8A9CE2D09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56C2-1318-4530-912F-11BCE4029687}">
      <dsp:nvSpPr>
        <dsp:cNvPr id="0" name=""/>
        <dsp:cNvSpPr/>
      </dsp:nvSpPr>
      <dsp:spPr>
        <a:xfrm>
          <a:off x="4354587" y="-68034"/>
          <a:ext cx="2979038" cy="2022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0" kern="1200" dirty="0" err="1" smtClean="0"/>
            <a:t>Дуалістична</a:t>
          </a:r>
          <a:r>
            <a:rPr lang="ru-RU" sz="3400" b="0" i="0" kern="1200" dirty="0" smtClean="0"/>
            <a:t> </a:t>
          </a:r>
          <a:r>
            <a:rPr lang="ru-RU" sz="3400" b="0" i="0" kern="1200" dirty="0" err="1" smtClean="0"/>
            <a:t>монархія</a:t>
          </a:r>
          <a:r>
            <a:rPr lang="ru-RU" sz="3400" b="0" i="0" kern="1200" dirty="0" smtClean="0"/>
            <a:t> </a:t>
          </a:r>
          <a:r>
            <a:rPr lang="ru-RU" sz="3400" b="0" i="0" kern="1200" dirty="0" err="1" smtClean="0"/>
            <a:t>двох</a:t>
          </a:r>
          <a:r>
            <a:rPr lang="ru-RU" sz="3400" b="0" i="0" kern="1200" dirty="0" smtClean="0"/>
            <a:t> держав </a:t>
          </a:r>
          <a:endParaRPr lang="uk-UA" sz="3400" kern="1200" dirty="0" smtClean="0"/>
        </a:p>
      </dsp:txBody>
      <dsp:txXfrm>
        <a:off x="4413833" y="-8788"/>
        <a:ext cx="2860546" cy="1904305"/>
      </dsp:txXfrm>
    </dsp:sp>
    <dsp:sp modelId="{CE0D51AE-1222-483E-9644-CAB0D243759E}">
      <dsp:nvSpPr>
        <dsp:cNvPr id="0" name=""/>
        <dsp:cNvSpPr/>
      </dsp:nvSpPr>
      <dsp:spPr>
        <a:xfrm rot="3114749">
          <a:off x="7169862" y="2320289"/>
          <a:ext cx="2115945" cy="5213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326261" y="2424555"/>
        <a:ext cx="1803147" cy="312799"/>
      </dsp:txXfrm>
    </dsp:sp>
    <dsp:sp modelId="{55BD0E7C-EDBA-4ED5-B5EB-7B5B3F7BAF7C}">
      <dsp:nvSpPr>
        <dsp:cNvPr id="0" name=""/>
        <dsp:cNvSpPr/>
      </dsp:nvSpPr>
      <dsp:spPr>
        <a:xfrm>
          <a:off x="6557034" y="3554093"/>
          <a:ext cx="4709711" cy="26070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Цислейтанію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що</a:t>
          </a:r>
          <a:r>
            <a:rPr lang="ru-RU" sz="3200" b="0" i="0" kern="1200" dirty="0" smtClean="0"/>
            <a:t> </a:t>
          </a:r>
          <a:r>
            <a:rPr lang="ru-RU" sz="3200" b="0" i="0" kern="1200" dirty="0" err="1" smtClean="0"/>
            <a:t>об’єднувала</a:t>
          </a:r>
          <a:r>
            <a:rPr lang="ru-RU" sz="3200" b="0" i="0" kern="1200" dirty="0" smtClean="0"/>
            <a:t> </a:t>
          </a:r>
          <a:r>
            <a:rPr lang="ru-RU" sz="3200" b="0" i="0" kern="1200" dirty="0" err="1" smtClean="0"/>
            <a:t>Австрію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Чехію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Моравію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Сілезію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Трієст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Далмацію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Буковину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Галичину</a:t>
          </a:r>
          <a:r>
            <a:rPr lang="ru-RU" sz="3200" b="0" i="0" kern="1200" dirty="0" smtClean="0"/>
            <a:t>, </a:t>
          </a:r>
          <a:r>
            <a:rPr lang="ru-RU" sz="3200" b="0" i="0" kern="1200" dirty="0" err="1" smtClean="0"/>
            <a:t>Крайну</a:t>
          </a:r>
          <a:endParaRPr lang="ru-RU" sz="3200" kern="1200" dirty="0"/>
        </a:p>
      </dsp:txBody>
      <dsp:txXfrm>
        <a:off x="6633391" y="3630450"/>
        <a:ext cx="4556997" cy="2454317"/>
      </dsp:txXfrm>
    </dsp:sp>
    <dsp:sp modelId="{1207F17E-CE5A-4974-BD54-A6D15F43CA10}">
      <dsp:nvSpPr>
        <dsp:cNvPr id="0" name=""/>
        <dsp:cNvSpPr/>
      </dsp:nvSpPr>
      <dsp:spPr>
        <a:xfrm rot="10834630">
          <a:off x="4932220" y="4564145"/>
          <a:ext cx="1447675" cy="5213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5088619" y="4668411"/>
        <a:ext cx="1134877" cy="312799"/>
      </dsp:txXfrm>
    </dsp:sp>
    <dsp:sp modelId="{15D31799-DE7F-4344-8FE1-A4BB72D93D57}">
      <dsp:nvSpPr>
        <dsp:cNvPr id="0" name=""/>
        <dsp:cNvSpPr/>
      </dsp:nvSpPr>
      <dsp:spPr>
        <a:xfrm>
          <a:off x="0" y="3505152"/>
          <a:ext cx="4755081" cy="2573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Транслейтанію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що</a:t>
          </a:r>
          <a:r>
            <a:rPr lang="ru-RU" sz="3200" b="0" i="0" kern="1200" dirty="0" smtClean="0"/>
            <a:t> </a:t>
          </a:r>
          <a:r>
            <a:rPr lang="ru-RU" sz="3200" b="0" i="0" kern="1200" dirty="0" err="1" smtClean="0"/>
            <a:t>складалася</a:t>
          </a:r>
          <a:r>
            <a:rPr lang="ru-RU" sz="3200" b="0" i="0" kern="1200" dirty="0" smtClean="0"/>
            <a:t> з </a:t>
          </a:r>
          <a:r>
            <a:rPr lang="ru-RU" sz="3200" b="0" i="0" kern="1200" dirty="0" err="1" smtClean="0"/>
            <a:t>Угорщини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Трансільванії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Хорватії</a:t>
          </a:r>
          <a:r>
            <a:rPr lang="ru-RU" sz="3200" b="0" i="0" kern="1200" dirty="0" smtClean="0"/>
            <a:t>, </a:t>
          </a:r>
          <a:r>
            <a:rPr lang="ru-RU" sz="3200" b="0" i="0" kern="1200" dirty="0" err="1" smtClean="0"/>
            <a:t>Славонії</a:t>
          </a:r>
          <a:endParaRPr lang="ru-RU" sz="3200" kern="1200" dirty="0"/>
        </a:p>
      </dsp:txBody>
      <dsp:txXfrm>
        <a:off x="75368" y="3580520"/>
        <a:ext cx="4604345" cy="2422527"/>
      </dsp:txXfrm>
    </dsp:sp>
    <dsp:sp modelId="{4FA2D031-597C-4F8D-8D33-08216F07B3EB}">
      <dsp:nvSpPr>
        <dsp:cNvPr id="0" name=""/>
        <dsp:cNvSpPr/>
      </dsp:nvSpPr>
      <dsp:spPr>
        <a:xfrm rot="18720707">
          <a:off x="2264034" y="2321155"/>
          <a:ext cx="2202313" cy="5213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420433" y="2425421"/>
        <a:ext cx="1889515" cy="31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E5FFE-867C-4951-83A3-06CA7CA7F60F}">
      <dsp:nvSpPr>
        <dsp:cNvPr id="0" name=""/>
        <dsp:cNvSpPr/>
      </dsp:nvSpPr>
      <dsp:spPr>
        <a:xfrm>
          <a:off x="5617406" y="2820086"/>
          <a:ext cx="349546" cy="107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2"/>
              </a:lnTo>
              <a:lnTo>
                <a:pt x="349546" y="10719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C0BD2-4673-4DB0-8131-DD94674DBA8F}">
      <dsp:nvSpPr>
        <dsp:cNvPr id="0" name=""/>
        <dsp:cNvSpPr/>
      </dsp:nvSpPr>
      <dsp:spPr>
        <a:xfrm>
          <a:off x="5139692" y="1165566"/>
          <a:ext cx="1409837" cy="48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82"/>
              </a:lnTo>
              <a:lnTo>
                <a:pt x="1409837" y="244682"/>
              </a:lnTo>
              <a:lnTo>
                <a:pt x="1409837" y="489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EC0C5-ADD2-4C5D-9BA6-419B3AD322BA}">
      <dsp:nvSpPr>
        <dsp:cNvPr id="0" name=""/>
        <dsp:cNvSpPr/>
      </dsp:nvSpPr>
      <dsp:spPr>
        <a:xfrm>
          <a:off x="2797731" y="2820086"/>
          <a:ext cx="349546" cy="107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2"/>
              </a:lnTo>
              <a:lnTo>
                <a:pt x="349546" y="10719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C7F44-8F63-4177-A7DA-52B3D074DC9E}">
      <dsp:nvSpPr>
        <dsp:cNvPr id="0" name=""/>
        <dsp:cNvSpPr/>
      </dsp:nvSpPr>
      <dsp:spPr>
        <a:xfrm>
          <a:off x="3729855" y="1165566"/>
          <a:ext cx="1409837" cy="489365"/>
        </a:xfrm>
        <a:custGeom>
          <a:avLst/>
          <a:gdLst/>
          <a:ahLst/>
          <a:cxnLst/>
          <a:rect l="0" t="0" r="0" b="0"/>
          <a:pathLst>
            <a:path>
              <a:moveTo>
                <a:pt x="1409837" y="0"/>
              </a:moveTo>
              <a:lnTo>
                <a:pt x="1409837" y="244682"/>
              </a:lnTo>
              <a:lnTo>
                <a:pt x="0" y="244682"/>
              </a:lnTo>
              <a:lnTo>
                <a:pt x="0" y="489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96E5-B229-46B6-8079-61453A05A739}">
      <dsp:nvSpPr>
        <dsp:cNvPr id="0" name=""/>
        <dsp:cNvSpPr/>
      </dsp:nvSpPr>
      <dsp:spPr>
        <a:xfrm>
          <a:off x="3974537" y="411"/>
          <a:ext cx="2330310" cy="116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Імператор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(з Габсбургів )</a:t>
          </a:r>
          <a:endParaRPr lang="ru-RU" sz="2700" kern="1200" dirty="0"/>
        </a:p>
      </dsp:txBody>
      <dsp:txXfrm>
        <a:off x="3974537" y="411"/>
        <a:ext cx="2330310" cy="1165155"/>
      </dsp:txXfrm>
    </dsp:sp>
    <dsp:sp modelId="{40D084F2-9F8C-4103-A8CE-B84284055244}">
      <dsp:nvSpPr>
        <dsp:cNvPr id="0" name=""/>
        <dsp:cNvSpPr/>
      </dsp:nvSpPr>
      <dsp:spPr>
        <a:xfrm>
          <a:off x="2564700" y="1654931"/>
          <a:ext cx="2330310" cy="116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Парламент Австрії</a:t>
          </a:r>
          <a:endParaRPr lang="ru-RU" sz="2700" kern="1200" dirty="0"/>
        </a:p>
      </dsp:txBody>
      <dsp:txXfrm>
        <a:off x="2564700" y="1654931"/>
        <a:ext cx="2330310" cy="1165155"/>
      </dsp:txXfrm>
    </dsp:sp>
    <dsp:sp modelId="{42BC0D83-3551-49F6-846F-5590BD3D386B}">
      <dsp:nvSpPr>
        <dsp:cNvPr id="0" name=""/>
        <dsp:cNvSpPr/>
      </dsp:nvSpPr>
      <dsp:spPr>
        <a:xfrm>
          <a:off x="3147277" y="3309451"/>
          <a:ext cx="2330310" cy="116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Рейстаг</a:t>
          </a:r>
          <a:endParaRPr lang="ru-RU" sz="2700" kern="1200" dirty="0"/>
        </a:p>
      </dsp:txBody>
      <dsp:txXfrm>
        <a:off x="3147277" y="3309451"/>
        <a:ext cx="2330310" cy="1165155"/>
      </dsp:txXfrm>
    </dsp:sp>
    <dsp:sp modelId="{BD17514B-293C-4B88-BE9F-87923D7F0371}">
      <dsp:nvSpPr>
        <dsp:cNvPr id="0" name=""/>
        <dsp:cNvSpPr/>
      </dsp:nvSpPr>
      <dsp:spPr>
        <a:xfrm>
          <a:off x="5384375" y="1654931"/>
          <a:ext cx="2330310" cy="116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Парламент Угорщини</a:t>
          </a:r>
          <a:endParaRPr lang="ru-RU" sz="2700" kern="1200" dirty="0"/>
        </a:p>
      </dsp:txBody>
      <dsp:txXfrm>
        <a:off x="5384375" y="1654931"/>
        <a:ext cx="2330310" cy="1165155"/>
      </dsp:txXfrm>
    </dsp:sp>
    <dsp:sp modelId="{B83BD288-EA23-4FA2-BC76-01551ED6CC35}">
      <dsp:nvSpPr>
        <dsp:cNvPr id="0" name=""/>
        <dsp:cNvSpPr/>
      </dsp:nvSpPr>
      <dsp:spPr>
        <a:xfrm>
          <a:off x="5966952" y="3309451"/>
          <a:ext cx="2330310" cy="116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Сейм</a:t>
          </a:r>
          <a:endParaRPr lang="ru-RU" sz="2700" kern="1200" dirty="0"/>
        </a:p>
      </dsp:txBody>
      <dsp:txXfrm>
        <a:off x="5966952" y="3309451"/>
        <a:ext cx="2330310" cy="11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2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8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15CE71C-3E98-4E8F-B0BF-13E61DBAC61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1BCD2BF-F6FD-4635-88AD-9CEA422F8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3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167983" cy="3270406"/>
          </a:xfrm>
        </p:spPr>
        <p:txBody>
          <a:bodyPr/>
          <a:lstStyle/>
          <a:p>
            <a:r>
              <a:rPr lang="ru-RU" sz="4800" b="1" dirty="0" smtClean="0"/>
              <a:t> </a:t>
            </a:r>
            <a:r>
              <a:rPr lang="ru-RU" sz="4800" b="1" dirty="0" smtClean="0"/>
              <a:t>Австро-</a:t>
            </a:r>
            <a:r>
              <a:rPr lang="ru-RU" sz="4800" b="1" dirty="0" err="1" smtClean="0"/>
              <a:t>угорщина</a:t>
            </a:r>
            <a:r>
              <a:rPr lang="ru-RU" sz="4800" b="1" dirty="0" smtClean="0"/>
              <a:t> –</a:t>
            </a:r>
            <a:r>
              <a:rPr lang="ru-RU" sz="4800" b="1" dirty="0" err="1" smtClean="0"/>
              <a:t>дуалістична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монархія</a:t>
            </a:r>
            <a:r>
              <a:rPr lang="ru-RU" sz="4800" b="1" dirty="0"/>
              <a:t>.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утворення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нових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незалежних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країн</a:t>
            </a:r>
            <a:r>
              <a:rPr lang="ru-RU" sz="4800" b="1" dirty="0" smtClean="0"/>
              <a:t> на </a:t>
            </a:r>
            <a:r>
              <a:rPr lang="ru-RU" sz="4800" b="1" dirty="0" err="1" smtClean="0"/>
              <a:t>балканах</a:t>
            </a:r>
            <a:endParaRPr lang="ru-RU" sz="4800" b="1" dirty="0"/>
          </a:p>
        </p:txBody>
      </p:sp>
      <p:pic>
        <p:nvPicPr>
          <p:cNvPr id="2052" name="Picture 4" descr="ÐÐµÑÐ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43" y="2565053"/>
            <a:ext cx="3088616" cy="38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ÑÐ°Ð¿Ð¾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01" y="4296229"/>
            <a:ext cx="3645153" cy="24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Записати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294838" cy="4076192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Монархія</a:t>
            </a:r>
            <a:r>
              <a:rPr lang="ru-RU" sz="4000" dirty="0" smtClean="0"/>
              <a:t>- </a:t>
            </a:r>
            <a:r>
              <a:rPr lang="ru-RU" sz="4000" dirty="0" err="1" smtClean="0"/>
              <a:t>це</a:t>
            </a:r>
            <a:r>
              <a:rPr lang="ru-RU" sz="4000" dirty="0" smtClean="0"/>
              <a:t> форма державного </a:t>
            </a:r>
            <a:r>
              <a:rPr lang="ru-RU" sz="4000" dirty="0" err="1" smtClean="0"/>
              <a:t>правління</a:t>
            </a:r>
            <a:r>
              <a:rPr lang="ru-RU" sz="4000" dirty="0" smtClean="0"/>
              <a:t>, за </a:t>
            </a:r>
            <a:r>
              <a:rPr lang="ru-RU" sz="4000" dirty="0" err="1" smtClean="0"/>
              <a:t>якої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найвища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державна</a:t>
            </a:r>
            <a:r>
              <a:rPr lang="ru-RU" sz="4000" dirty="0" smtClean="0"/>
              <a:t> </a:t>
            </a:r>
            <a:r>
              <a:rPr lang="ru-RU" sz="4000" dirty="0" err="1" smtClean="0"/>
              <a:t>влада</a:t>
            </a:r>
            <a:r>
              <a:rPr lang="ru-RU" sz="4000" dirty="0" smtClean="0"/>
              <a:t> </a:t>
            </a:r>
            <a:r>
              <a:rPr lang="ru-RU" sz="4000" dirty="0" err="1" smtClean="0"/>
              <a:t>належить</a:t>
            </a:r>
            <a:r>
              <a:rPr lang="ru-RU" sz="4000" dirty="0" smtClean="0"/>
              <a:t> </a:t>
            </a:r>
            <a:r>
              <a:rPr lang="ru-RU" sz="4000" dirty="0" err="1" smtClean="0"/>
              <a:t>одній</a:t>
            </a:r>
            <a:r>
              <a:rPr lang="ru-RU" sz="4000" dirty="0" smtClean="0"/>
              <a:t> </a:t>
            </a:r>
            <a:r>
              <a:rPr lang="ru-RU" sz="4000" dirty="0" err="1" smtClean="0"/>
              <a:t>особі</a:t>
            </a:r>
            <a:r>
              <a:rPr lang="ru-RU" sz="4000" dirty="0" smtClean="0"/>
              <a:t> -</a:t>
            </a:r>
            <a:r>
              <a:rPr lang="ru-RU" sz="4000" dirty="0" err="1" smtClean="0"/>
              <a:t>монархові</a:t>
            </a:r>
            <a:r>
              <a:rPr lang="ru-RU" sz="4000" dirty="0" smtClean="0"/>
              <a:t>.</a:t>
            </a:r>
          </a:p>
          <a:p>
            <a:r>
              <a:rPr lang="ru-RU" sz="4000" b="1" dirty="0" err="1" smtClean="0"/>
              <a:t>Дуалістияна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монархія</a:t>
            </a:r>
            <a:r>
              <a:rPr lang="ru-RU" sz="4000" b="1" dirty="0" smtClean="0"/>
              <a:t> </a:t>
            </a:r>
            <a:r>
              <a:rPr lang="ru-RU" sz="4000" dirty="0" smtClean="0"/>
              <a:t>–</a:t>
            </a:r>
            <a:r>
              <a:rPr lang="ru-RU" sz="4000" dirty="0" err="1" smtClean="0"/>
              <a:t>це</a:t>
            </a:r>
            <a:r>
              <a:rPr lang="ru-RU" sz="4000" dirty="0" smtClean="0"/>
              <a:t> форма державного </a:t>
            </a:r>
            <a:r>
              <a:rPr lang="ru-RU" sz="4000" dirty="0" err="1" smtClean="0"/>
              <a:t>правління</a:t>
            </a:r>
            <a:r>
              <a:rPr lang="ru-RU" sz="4000" dirty="0" smtClean="0"/>
              <a:t>, за </a:t>
            </a:r>
            <a:r>
              <a:rPr lang="ru-RU" sz="4000" dirty="0" err="1" smtClean="0"/>
              <a:t>якої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поряд</a:t>
            </a:r>
            <a:r>
              <a:rPr lang="ru-RU" sz="4000" dirty="0" smtClean="0"/>
              <a:t> з монархом </a:t>
            </a:r>
            <a:r>
              <a:rPr lang="ru-RU" sz="4000" dirty="0" err="1" smtClean="0"/>
              <a:t>функціонують</a:t>
            </a:r>
            <a:r>
              <a:rPr lang="ru-RU" sz="4000" dirty="0" smtClean="0"/>
              <a:t> парламент і уряд.</a:t>
            </a:r>
            <a:endParaRPr lang="ru-RU" sz="4000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ÑÑÐºÐ° Ð½Ð°Ð¼Ð°Ð»ÑÐ¾Ð²Ð°Ð½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6" y="401782"/>
            <a:ext cx="3097494" cy="15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ЗаПитання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утворено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Австро-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угорську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імперію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AutoNum type="arabicPeriod"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імперія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називалася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AutoNum type="arabicPeriod"/>
            </a:pP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marL="457200" indent="-457200">
              <a:buAutoNum type="arabicPeriod"/>
            </a:pP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ÐÐ°ÑÑÐ¸Ð½ÐºÐ¸ Ð¿Ð¾ Ð·Ð°Ð¿ÑÐ¾ÑÑ Ð·Ð°Ð¿Ð¸ÑÐ°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-55418"/>
            <a:ext cx="2123455" cy="15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6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21" y="296873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Клаптикова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 smtClean="0"/>
              <a:t>». </a:t>
            </a:r>
            <a:r>
              <a:rPr lang="ru-RU" dirty="0" err="1" smtClean="0"/>
              <a:t>Чому</a:t>
            </a:r>
            <a:r>
              <a:rPr lang="ru-RU" dirty="0" smtClean="0"/>
              <a:t> ж? (СТ. 168)</a:t>
            </a:r>
            <a:endParaRPr lang="ru-RU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°Ð²ÑÑÑÐ¾-ÑÐ³Ð¾ÑÑÐ¸Ð½Ð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8" y="2030908"/>
            <a:ext cx="6979244" cy="470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4" y="418709"/>
            <a:ext cx="1405065" cy="13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9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°Ð²ÑÑÑÐ¾-ÑÐ³Ð¾ÑÑÐ¸Ð½Ð° ÐºÐ°ÑÑÐ° Ð² 19 Ñ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9485"/>
            <a:ext cx="11776364" cy="68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206" y="212710"/>
            <a:ext cx="10058400" cy="1609344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76298"/>
              </p:ext>
            </p:extLst>
          </p:nvPr>
        </p:nvGraphicFramePr>
        <p:xfrm>
          <a:off x="4819478" y="1017382"/>
          <a:ext cx="7077381" cy="549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276522" y="469482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err="1">
                <a:latin typeface="Verdana" panose="020B0604030504040204" pitchFamily="34" charset="0"/>
              </a:rPr>
              <a:t>Австрійська</a:t>
            </a:r>
            <a:r>
              <a:rPr lang="ru-RU" sz="2800" b="1" dirty="0">
                <a:latin typeface="Verdana" panose="020B0604030504040204" pitchFamily="34" charset="0"/>
              </a:rPr>
              <a:t> </a:t>
            </a:r>
            <a:r>
              <a:rPr lang="ru-RU" sz="2800" b="1" dirty="0" err="1">
                <a:latin typeface="Verdana" panose="020B0604030504040204" pitchFamily="34" charset="0"/>
              </a:rPr>
              <a:t>імперія</a:t>
            </a:r>
            <a:r>
              <a:rPr lang="ru-RU" sz="2800" b="1" dirty="0">
                <a:latin typeface="Verdana" panose="020B0604030504040204" pitchFamily="34" charset="0"/>
              </a:rPr>
              <a:t> </a:t>
            </a:r>
            <a:endParaRPr lang="ru-RU" sz="2800" b="1" dirty="0" smtClean="0">
              <a:latin typeface="Verdana" panose="020B0604030504040204" pitchFamily="34" charset="0"/>
            </a:endParaRPr>
          </a:p>
          <a:p>
            <a:pPr algn="r"/>
            <a:r>
              <a:rPr lang="ru-RU" sz="2800" b="1" dirty="0" err="1" smtClean="0">
                <a:latin typeface="Verdana" panose="020B0604030504040204" pitchFamily="34" charset="0"/>
              </a:rPr>
              <a:t>була</a:t>
            </a:r>
            <a:r>
              <a:rPr lang="ru-RU" sz="2800" b="1" dirty="0">
                <a:latin typeface="Verdana" panose="020B0604030504040204" pitchFamily="34" charset="0"/>
              </a:rPr>
              <a:t> </a:t>
            </a:r>
            <a:r>
              <a:rPr lang="ru-RU" sz="2800" b="1" dirty="0" err="1">
                <a:latin typeface="Verdana" panose="020B0604030504040204" pitchFamily="34" charset="0"/>
              </a:rPr>
              <a:t>тюрмою</a:t>
            </a:r>
            <a:r>
              <a:rPr lang="ru-RU" sz="2800" b="1" dirty="0">
                <a:latin typeface="Verdana" panose="020B0604030504040204" pitchFamily="34" charset="0"/>
              </a:rPr>
              <a:t> для </a:t>
            </a:r>
            <a:endParaRPr lang="ru-RU" sz="2800" b="1" dirty="0" smtClean="0">
              <a:latin typeface="Verdana" panose="020B0604030504040204" pitchFamily="34" charset="0"/>
            </a:endParaRPr>
          </a:p>
          <a:p>
            <a:pPr algn="r"/>
            <a:r>
              <a:rPr lang="ru-RU" sz="2800" b="1" dirty="0" err="1" smtClean="0">
                <a:latin typeface="Verdana" panose="020B0604030504040204" pitchFamily="34" charset="0"/>
              </a:rPr>
              <a:t>народів</a:t>
            </a:r>
            <a:r>
              <a:rPr lang="ru-RU" sz="2800" b="1" dirty="0">
                <a:latin typeface="Verdana" panose="020B0604030504040204" pitchFamily="34" charset="0"/>
              </a:rPr>
              <a:t>, </a:t>
            </a:r>
            <a:endParaRPr lang="ru-RU" sz="2800" b="1" dirty="0" smtClean="0">
              <a:latin typeface="Verdana" panose="020B0604030504040204" pitchFamily="34" charset="0"/>
            </a:endParaRPr>
          </a:p>
          <a:p>
            <a:pPr algn="r"/>
            <a:r>
              <a:rPr lang="ru-RU" sz="2800" b="1" dirty="0" err="1" smtClean="0">
                <a:latin typeface="Verdana" panose="020B0604030504040204" pitchFamily="34" charset="0"/>
              </a:rPr>
              <a:t>які</a:t>
            </a:r>
            <a:r>
              <a:rPr lang="ru-RU" sz="2800" b="1" dirty="0" smtClean="0">
                <a:latin typeface="Verdana" panose="020B0604030504040204" pitchFamily="34" charset="0"/>
              </a:rPr>
              <a:t> </a:t>
            </a:r>
            <a:r>
              <a:rPr lang="ru-RU" sz="2800" b="1" dirty="0" err="1">
                <a:latin typeface="Verdana" panose="020B0604030504040204" pitchFamily="34" charset="0"/>
              </a:rPr>
              <a:t>її</a:t>
            </a:r>
            <a:r>
              <a:rPr lang="ru-RU" sz="2800" b="1" dirty="0">
                <a:latin typeface="Verdana" panose="020B0604030504040204" pitchFamily="34" charset="0"/>
              </a:rPr>
              <a:t> населяли.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40" y="1438284"/>
            <a:ext cx="47067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err="1">
                <a:latin typeface="Verdana" panose="020B0604030504040204" pitchFamily="34" charset="0"/>
              </a:rPr>
              <a:t>Із</a:t>
            </a:r>
            <a:r>
              <a:rPr lang="ru-RU" sz="2800" b="1" dirty="0">
                <a:latin typeface="Verdana" panose="020B0604030504040204" pitchFamily="34" charset="0"/>
              </a:rPr>
              <a:t> </a:t>
            </a:r>
            <a:r>
              <a:rPr lang="ru-RU" sz="2800" b="1" dirty="0" err="1">
                <a:latin typeface="Verdana" panose="020B0604030504040204" pitchFamily="34" charset="0"/>
              </a:rPr>
              <a:t>загальної</a:t>
            </a:r>
            <a:r>
              <a:rPr lang="ru-RU" sz="2800" b="1" dirty="0">
                <a:latin typeface="Verdana" panose="020B0604030504040204" pitchFamily="34" charset="0"/>
              </a:rPr>
              <a:t> </a:t>
            </a:r>
            <a:r>
              <a:rPr lang="ru-RU" sz="2800" b="1" dirty="0" err="1" smtClean="0">
                <a:latin typeface="Verdana" panose="020B0604030504040204" pitchFamily="34" charset="0"/>
              </a:rPr>
              <a:t>кількості</a:t>
            </a:r>
            <a:endParaRPr lang="ru-RU" sz="2800" b="1" dirty="0" smtClean="0">
              <a:latin typeface="Verdana" panose="020B0604030504040204" pitchFamily="34" charset="0"/>
            </a:endParaRPr>
          </a:p>
          <a:p>
            <a:pPr algn="r"/>
            <a:r>
              <a:rPr lang="ru-RU" sz="2800" b="1" dirty="0" smtClean="0">
                <a:latin typeface="Verdana" panose="020B0604030504040204" pitchFamily="34" charset="0"/>
              </a:rPr>
              <a:t> </a:t>
            </a:r>
            <a:r>
              <a:rPr lang="ru-RU" sz="2800" b="1" dirty="0">
                <a:latin typeface="Verdana" panose="020B0604030504040204" pitchFamily="34" charset="0"/>
              </a:rPr>
              <a:t>37 </a:t>
            </a:r>
            <a:r>
              <a:rPr lang="ru-RU" sz="2800" b="1" dirty="0" smtClean="0">
                <a:latin typeface="Verdana" panose="020B0604030504040204" pitchFamily="34" charset="0"/>
              </a:rPr>
              <a:t>млн. </a:t>
            </a:r>
          </a:p>
          <a:p>
            <a:pPr algn="r"/>
            <a:r>
              <a:rPr lang="ru-RU" sz="2800" b="1" dirty="0" smtClean="0">
                <a:latin typeface="Verdana" panose="020B0604030504040204" pitchFamily="34" charset="0"/>
              </a:rPr>
              <a:t>душ </a:t>
            </a:r>
            <a:r>
              <a:rPr lang="ru-RU" sz="2800" b="1" dirty="0" err="1">
                <a:latin typeface="Verdana" panose="020B0604030504040204" pitchFamily="34" charset="0"/>
              </a:rPr>
              <a:t>налічувалося</a:t>
            </a:r>
            <a:r>
              <a:rPr lang="ru-RU" sz="2800" b="1" dirty="0">
                <a:latin typeface="Verdana" panose="020B0604030504040204" pitchFamily="34" charset="0"/>
              </a:rPr>
              <a:t>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880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448" y="110559"/>
            <a:ext cx="10058400" cy="1609344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719903"/>
            <a:ext cx="11637818" cy="49579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Австро-</a:t>
            </a:r>
            <a:r>
              <a:rPr lang="ru-RU" sz="4000" dirty="0" err="1" smtClean="0"/>
              <a:t>угорщина</a:t>
            </a:r>
            <a:r>
              <a:rPr lang="ru-RU" sz="4000" dirty="0" smtClean="0"/>
              <a:t> </a:t>
            </a:r>
            <a:r>
              <a:rPr lang="ru-RU" sz="4000" dirty="0" err="1" smtClean="0"/>
              <a:t>була</a:t>
            </a:r>
            <a:r>
              <a:rPr lang="ru-RU" sz="4000" dirty="0" smtClean="0"/>
              <a:t> </a:t>
            </a:r>
            <a:r>
              <a:rPr lang="ru-RU" sz="4000" dirty="0" err="1" smtClean="0"/>
              <a:t>відсталою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передовим</a:t>
            </a:r>
            <a:r>
              <a:rPr lang="ru-RU" sz="4000" dirty="0" smtClean="0"/>
              <a:t> </a:t>
            </a:r>
            <a:r>
              <a:rPr lang="ru-RU" sz="4000" dirty="0" err="1"/>
              <a:t>країнам</a:t>
            </a:r>
            <a:r>
              <a:rPr lang="ru-RU" sz="4000" dirty="0"/>
              <a:t> </a:t>
            </a:r>
            <a:r>
              <a:rPr lang="ru-RU" sz="4000" dirty="0" err="1"/>
              <a:t>Європи</a:t>
            </a:r>
            <a:r>
              <a:rPr lang="ru-RU" sz="4000" dirty="0"/>
              <a:t> за </a:t>
            </a:r>
            <a:r>
              <a:rPr lang="ru-RU" sz="4000" dirty="0" err="1"/>
              <a:t>рівнем</a:t>
            </a:r>
            <a:r>
              <a:rPr lang="ru-RU" sz="4000" dirty="0"/>
              <a:t> </a:t>
            </a:r>
            <a:r>
              <a:rPr lang="ru-RU" sz="4000" dirty="0" err="1"/>
              <a:t>розвитку</a:t>
            </a:r>
            <a:r>
              <a:rPr lang="ru-RU" sz="4000" dirty="0"/>
              <a:t> </a:t>
            </a:r>
            <a:r>
              <a:rPr lang="ru-RU" sz="4000" dirty="0" err="1"/>
              <a:t>промисловості</a:t>
            </a:r>
            <a:r>
              <a:rPr lang="ru-RU" sz="4000" dirty="0"/>
              <a:t> й транспорту</a:t>
            </a:r>
            <a:r>
              <a:rPr lang="ru-RU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ru-RU" sz="4000" dirty="0"/>
          </a:p>
          <a:p>
            <a:pPr marL="742950" indent="-742950">
              <a:buFont typeface="+mj-lt"/>
              <a:buAutoNum type="arabicPeriod"/>
            </a:pPr>
            <a:endParaRPr lang="ru-RU" sz="4000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17" y="4198897"/>
            <a:ext cx="1641894" cy="15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5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884" y="0"/>
            <a:ext cx="10058400" cy="1609344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87116"/>
            <a:ext cx="10477084" cy="5263065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5800" i="1" dirty="0" err="1" smtClean="0"/>
              <a:t>Нерівномірність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розвитку</a:t>
            </a:r>
            <a:r>
              <a:rPr lang="ru-RU" sz="5800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800" i="1" dirty="0" smtClean="0"/>
              <a:t>Заводи «Шкода» в </a:t>
            </a:r>
            <a:r>
              <a:rPr lang="ru-RU" sz="5800" i="1" dirty="0" err="1" smtClean="0"/>
              <a:t>Чехії</a:t>
            </a:r>
            <a:r>
              <a:rPr lang="ru-RU" sz="5800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800" i="1" dirty="0" smtClean="0"/>
              <a:t>На </a:t>
            </a:r>
            <a:r>
              <a:rPr lang="ru-RU" sz="5800" i="1" dirty="0" err="1" smtClean="0"/>
              <a:t>частку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Чехію</a:t>
            </a:r>
            <a:r>
              <a:rPr lang="ru-RU" sz="5800" i="1" dirty="0" smtClean="0"/>
              <a:t> припадало  86% </a:t>
            </a:r>
            <a:r>
              <a:rPr lang="ru-RU" sz="5800" i="1" dirty="0" err="1" smtClean="0"/>
              <a:t>виплавку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металу</a:t>
            </a:r>
            <a:r>
              <a:rPr lang="ru-RU" sz="5800" i="1" dirty="0" smtClean="0"/>
              <a:t> і 50% </a:t>
            </a:r>
            <a:r>
              <a:rPr lang="ru-RU" sz="5800" i="1" dirty="0" err="1" smtClean="0"/>
              <a:t>випуску</a:t>
            </a:r>
            <a:r>
              <a:rPr lang="ru-RU" sz="5800" i="1" dirty="0" smtClean="0"/>
              <a:t> текстилю в </a:t>
            </a:r>
            <a:r>
              <a:rPr lang="ru-RU" sz="5800" i="1" dirty="0" err="1" smtClean="0"/>
              <a:t>авст</a:t>
            </a:r>
            <a:r>
              <a:rPr lang="ru-RU" sz="5800" i="1" dirty="0" smtClean="0"/>
              <a:t>. </a:t>
            </a:r>
            <a:r>
              <a:rPr lang="ru-RU" sz="5800" i="1" dirty="0" err="1"/>
              <a:t>ч</a:t>
            </a:r>
            <a:r>
              <a:rPr lang="ru-RU" sz="5800" i="1" dirty="0" err="1" smtClean="0"/>
              <a:t>астині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імперії</a:t>
            </a:r>
            <a:r>
              <a:rPr lang="ru-RU" sz="5800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800" i="1" dirty="0" err="1" smtClean="0"/>
              <a:t>Угорщина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Хорватія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Галичина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Трансільванія</a:t>
            </a:r>
            <a:r>
              <a:rPr lang="ru-RU" sz="5800" i="1" dirty="0" smtClean="0"/>
              <a:t> – </a:t>
            </a:r>
            <a:r>
              <a:rPr lang="ru-RU" sz="5800" i="1" dirty="0" err="1" smtClean="0"/>
              <a:t>залишались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аграрними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регіонами</a:t>
            </a:r>
            <a:r>
              <a:rPr lang="ru-RU" sz="5800" i="1" dirty="0" smtClean="0"/>
              <a:t> з </a:t>
            </a:r>
            <a:r>
              <a:rPr lang="ru-RU" sz="5800" i="1" dirty="0" err="1" smtClean="0"/>
              <a:t>поміщинським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господарством</a:t>
            </a:r>
            <a:r>
              <a:rPr lang="ru-RU" sz="58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800" i="1" dirty="0" err="1" smtClean="0"/>
              <a:t>Провідні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галузі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промисловості</a:t>
            </a:r>
            <a:r>
              <a:rPr lang="ru-RU" sz="5800" i="1" dirty="0" smtClean="0"/>
              <a:t> – </a:t>
            </a:r>
            <a:r>
              <a:rPr lang="ru-RU" sz="5800" i="1" dirty="0" err="1" smtClean="0"/>
              <a:t>металургія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машинобудування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нафта</a:t>
            </a:r>
            <a:r>
              <a:rPr lang="ru-RU" sz="5800" i="1" dirty="0" smtClean="0"/>
              <a:t>, </a:t>
            </a:r>
            <a:r>
              <a:rPr lang="ru-RU" sz="5800" i="1" dirty="0" err="1" smtClean="0"/>
              <a:t>електрохімічна</a:t>
            </a:r>
            <a:r>
              <a:rPr lang="ru-RU" sz="58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800" i="1" dirty="0" err="1" smtClean="0"/>
              <a:t>Іноземний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капітал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який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панував</a:t>
            </a:r>
            <a:r>
              <a:rPr lang="ru-RU" sz="5800" i="1" dirty="0" smtClean="0"/>
              <a:t> в </a:t>
            </a:r>
            <a:r>
              <a:rPr lang="ru-RU" sz="5800" i="1" dirty="0" err="1" smtClean="0"/>
              <a:t>Австроугорській</a:t>
            </a:r>
            <a:r>
              <a:rPr lang="ru-RU" sz="5800" i="1" dirty="0" smtClean="0"/>
              <a:t> </a:t>
            </a:r>
            <a:r>
              <a:rPr lang="ru-RU" sz="5800" i="1" dirty="0" err="1" smtClean="0"/>
              <a:t>промисловості</a:t>
            </a:r>
            <a:r>
              <a:rPr lang="ru-RU" sz="5800" i="1" dirty="0" smtClean="0"/>
              <a:t>: </a:t>
            </a:r>
            <a:r>
              <a:rPr lang="ru-RU" sz="5800" i="1" dirty="0" err="1" smtClean="0"/>
              <a:t>Німецький</a:t>
            </a:r>
            <a:r>
              <a:rPr lang="ru-RU" sz="5800" i="1" dirty="0" smtClean="0"/>
              <a:t> та </a:t>
            </a:r>
            <a:r>
              <a:rPr lang="ru-RU" sz="5800" i="1" dirty="0" err="1" smtClean="0"/>
              <a:t>Французький</a:t>
            </a:r>
            <a:r>
              <a:rPr lang="ru-RU" sz="58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8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°Ð²ÑÑÑÐ¾-ÑÐ³Ð¾ÑÑÐ¸Ð½Ð° ÐºÐ°ÑÑÐ° Ð² 19 Ñ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9485"/>
            <a:ext cx="11776364" cy="68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30" y="146303"/>
            <a:ext cx="10643339" cy="160934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Криза Австро-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угорщини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ХХ ст.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30" y="1735972"/>
            <a:ext cx="10643339" cy="421677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Причини: </a:t>
            </a:r>
            <a:r>
              <a:rPr lang="ru-RU" sz="3200" dirty="0" err="1" smtClean="0"/>
              <a:t>наростання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визвольної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боротьби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пригноблених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народів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0945" y="3489471"/>
            <a:ext cx="5500256" cy="3368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Угорщина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-листопад 1905 р. Початок </a:t>
            </a:r>
            <a:r>
              <a:rPr lang="ru-RU" sz="2800" dirty="0" err="1" smtClean="0"/>
              <a:t>масових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хвилювань</a:t>
            </a:r>
            <a:endParaRPr lang="ru-RU" sz="2800" dirty="0" smtClean="0"/>
          </a:p>
          <a:p>
            <a:pPr algn="ctr"/>
            <a:r>
              <a:rPr lang="ru-RU" sz="2800" dirty="0" smtClean="0"/>
              <a:t>-1907 р. Закон про </a:t>
            </a:r>
            <a:r>
              <a:rPr lang="ru-RU" sz="2800" dirty="0" err="1" smtClean="0"/>
              <a:t>загальне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виборче</a:t>
            </a:r>
            <a:r>
              <a:rPr lang="ru-RU" sz="2800" dirty="0" smtClean="0"/>
              <a:t> право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6337206" y="3489471"/>
            <a:ext cx="5453012" cy="3304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dirty="0" smtClean="0"/>
              <a:t>-1908 р. законопроект введений у сейм про </a:t>
            </a:r>
            <a:r>
              <a:rPr lang="ru-RU" sz="2800" dirty="0" err="1" smtClean="0"/>
              <a:t>виборче</a:t>
            </a:r>
            <a:r>
              <a:rPr lang="ru-RU" sz="2800" dirty="0" smtClean="0"/>
              <a:t> право </a:t>
            </a:r>
            <a:r>
              <a:rPr lang="ru-RU" sz="2800" dirty="0" err="1" smtClean="0"/>
              <a:t>алез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освітнім</a:t>
            </a:r>
            <a:r>
              <a:rPr lang="ru-RU" sz="2800" dirty="0" smtClean="0"/>
              <a:t> цензом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56363" y="3381198"/>
            <a:ext cx="597270" cy="2558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12138" y="3393253"/>
            <a:ext cx="627752" cy="307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9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Уряд </a:t>
            </a:r>
            <a:r>
              <a:rPr lang="ru-RU" sz="4000" dirty="0" err="1" smtClean="0"/>
              <a:t>вдався</a:t>
            </a:r>
            <a:r>
              <a:rPr lang="ru-RU" sz="4000" dirty="0" smtClean="0"/>
              <a:t> до </a:t>
            </a:r>
            <a:r>
              <a:rPr lang="ru-RU" sz="4000" dirty="0" err="1" smtClean="0"/>
              <a:t>більших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репресі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1912 р. </a:t>
            </a:r>
            <a:r>
              <a:rPr lang="ru-RU" sz="4000" dirty="0" err="1" smtClean="0"/>
              <a:t>Розпущений</a:t>
            </a:r>
            <a:r>
              <a:rPr lang="ru-RU" sz="4000" dirty="0" smtClean="0"/>
              <a:t> парламент </a:t>
            </a:r>
            <a:r>
              <a:rPr lang="ru-RU" sz="4000" dirty="0" err="1" smtClean="0"/>
              <a:t>Хорватії</a:t>
            </a:r>
            <a:r>
              <a:rPr lang="ru-RU" sz="4000" dirty="0" smtClean="0"/>
              <a:t> </a:t>
            </a:r>
            <a:r>
              <a:rPr lang="ru-RU" sz="4000" dirty="0" err="1" smtClean="0"/>
              <a:t>тощо</a:t>
            </a:r>
            <a:r>
              <a:rPr lang="ru-RU" sz="4000" dirty="0" smtClean="0"/>
              <a:t>;</a:t>
            </a:r>
          </a:p>
          <a:p>
            <a:r>
              <a:rPr lang="ru-RU" sz="4000" dirty="0" err="1" smtClean="0"/>
              <a:t>Національні</a:t>
            </a:r>
            <a:r>
              <a:rPr lang="ru-RU" sz="4000" dirty="0" smtClean="0"/>
              <a:t> та </a:t>
            </a:r>
            <a:r>
              <a:rPr lang="ru-RU" sz="4000" dirty="0" err="1" smtClean="0"/>
              <a:t>соціальні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проиворіччя</a:t>
            </a:r>
            <a:r>
              <a:rPr lang="ru-RU" sz="4000" dirty="0" smtClean="0"/>
              <a:t> </a:t>
            </a:r>
            <a:r>
              <a:rPr lang="ru-RU" sz="4000" dirty="0" err="1" smtClean="0"/>
              <a:t>ще</a:t>
            </a:r>
            <a:r>
              <a:rPr lang="ru-RU" sz="4000" dirty="0" smtClean="0"/>
              <a:t> </a:t>
            </a:r>
            <a:r>
              <a:rPr lang="ru-RU" sz="4000" dirty="0" err="1" smtClean="0"/>
              <a:t>більше</a:t>
            </a:r>
            <a:r>
              <a:rPr lang="ru-RU" sz="4000" dirty="0" smtClean="0"/>
              <a:t> </a:t>
            </a:r>
            <a:r>
              <a:rPr lang="ru-RU" sz="4000" dirty="0" err="1" smtClean="0"/>
              <a:t>загострилися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62" y="328545"/>
            <a:ext cx="1816356" cy="17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1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°Ð²ÑÑÑÐ¾-ÑÐ³Ð¾ÑÑÐ¸Ð½Ð° ÐºÐ°ÑÑÐ° Ð² 19 Ñ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12192000" cy="70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448" y="0"/>
            <a:ext cx="10058400" cy="1609344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484" y="1788898"/>
            <a:ext cx="10900479" cy="4764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Ð¿Ð»Ð°Ð½Ð¸ Ð°Ð²ÑÑÑÐ¾ÑÐ³Ð¾ÑÑÐ¸Ð½Ð¸ Ð½Ð° Ð±Ð°Ð»ÐºÐ°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" y="0"/>
            <a:ext cx="10651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0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484632"/>
            <a:ext cx="10781884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ХХ ст.: стали «пороховою бочкою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¿Ð¾ÑÐ¾ÑÐ¾Ð²Ð° Ð±Ð¾Ñ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53" y="2125703"/>
            <a:ext cx="4153188" cy="48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2" y="2093976"/>
            <a:ext cx="2839893" cy="28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12" y="2121408"/>
            <a:ext cx="2839893" cy="28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0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48" y="484632"/>
            <a:ext cx="3889952" cy="61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5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75" y="26220"/>
            <a:ext cx="10058400" cy="1609344"/>
          </a:xfrm>
        </p:spPr>
        <p:txBody>
          <a:bodyPr/>
          <a:lstStyle/>
          <a:p>
            <a:pPr algn="ctr"/>
            <a:r>
              <a:rPr lang="ru-RU" b="1" dirty="0"/>
              <a:t>Карл </a:t>
            </a:r>
            <a:r>
              <a:rPr lang="ru-RU" b="1" dirty="0" smtClean="0"/>
              <a:t>І (</a:t>
            </a:r>
            <a:r>
              <a:rPr lang="en-US" b="1" dirty="0" smtClean="0"/>
              <a:t>1916-1918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rzherzog Thronfolger Karl Franz Jo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99" y="1233781"/>
            <a:ext cx="3980673" cy="54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5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9214"/>
            <a:ext cx="10058400" cy="1609344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i="1" dirty="0" err="1" smtClean="0"/>
              <a:t>Читати</a:t>
            </a:r>
            <a:r>
              <a:rPr lang="ru-RU" sz="4400" i="1" dirty="0" smtClean="0"/>
              <a:t> параграф </a:t>
            </a:r>
            <a:r>
              <a:rPr lang="en-US" sz="4400" i="1" dirty="0" smtClean="0"/>
              <a:t>22</a:t>
            </a:r>
            <a:r>
              <a:rPr lang="ru-RU" sz="4400" i="1" dirty="0" smtClean="0"/>
              <a:t>.</a:t>
            </a:r>
            <a:endParaRPr lang="ru-RU" sz="4400" i="1" dirty="0" smtClean="0"/>
          </a:p>
          <a:p>
            <a:pPr marL="742950" indent="-742950">
              <a:buFont typeface="+mj-lt"/>
              <a:buAutoNum type="arabicPeriod"/>
            </a:pPr>
            <a:r>
              <a:rPr lang="uk-UA" sz="4400" i="1" dirty="0" smtClean="0"/>
              <a:t>Письмово : питання 9,10,11 ст. 186.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400" i="1" dirty="0" smtClean="0"/>
              <a:t>Заповнити таблицю (завдання 15 ст. </a:t>
            </a:r>
            <a:r>
              <a:rPr lang="uk-UA" sz="4400" i="1" smtClean="0"/>
              <a:t>186)</a:t>
            </a:r>
            <a:endParaRPr lang="ru-RU" sz="4400" i="1" dirty="0" smtClean="0"/>
          </a:p>
          <a:p>
            <a:pPr marL="742950" indent="-742950">
              <a:buFont typeface="+mj-lt"/>
              <a:buAutoNum type="arabicPeriod"/>
            </a:pPr>
            <a:endParaRPr lang="ru-RU" sz="4000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2" y="219084"/>
            <a:ext cx="1442283" cy="14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3.bp.blogspot.com/-41HQhECLKE8/VqNls9yTjSI/AAAAAAAAAGc/Y-isIOm8Tik/s200/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78" y="219084"/>
            <a:ext cx="1964522" cy="247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9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3880" y="2093976"/>
            <a:ext cx="2926357" cy="384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 складі Австрії залишались українські землі</a:t>
            </a:r>
            <a:endParaRPr lang="ru-RU" sz="3200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2" y="484632"/>
            <a:ext cx="6964032" cy="55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43912"/>
              </p:ext>
            </p:extLst>
          </p:nvPr>
        </p:nvGraphicFramePr>
        <p:xfrm>
          <a:off x="235528" y="374074"/>
          <a:ext cx="11665528" cy="574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ÐÑÐ°Ð¿Ð¾Ñ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84" y="2597752"/>
            <a:ext cx="2026151" cy="13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1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40" y="221396"/>
            <a:ext cx="10875409" cy="1636776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8 червня 1867 р. -</a:t>
            </a:r>
            <a:r>
              <a:rPr lang="uk-UA" sz="4400" dirty="0"/>
              <a:t>проголошення </a:t>
            </a:r>
            <a:r>
              <a:rPr lang="uk-UA" sz="4400" dirty="0" err="1" smtClean="0"/>
              <a:t>автро-угорщини</a:t>
            </a:r>
            <a:r>
              <a:rPr lang="uk-UA" sz="4400" dirty="0" smtClean="0"/>
              <a:t> –</a:t>
            </a:r>
            <a:r>
              <a:rPr lang="uk-UA" sz="4400" dirty="0" err="1" smtClean="0"/>
              <a:t>ПОЛІТИна</a:t>
            </a:r>
            <a:r>
              <a:rPr lang="uk-UA" sz="4400" dirty="0" smtClean="0"/>
              <a:t> частина угоди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45999"/>
              </p:ext>
            </p:extLst>
          </p:nvPr>
        </p:nvGraphicFramePr>
        <p:xfrm>
          <a:off x="955963" y="1995056"/>
          <a:ext cx="10861963" cy="447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61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парламент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073"/>
            <a:ext cx="12222294" cy="47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history.vn.ua/lesson/world-history-2017-lessons-9-class/world-history-2017-lessons-9-class.files/image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8"/>
          <a:stretch/>
        </p:blipFill>
        <p:spPr bwMode="auto">
          <a:xfrm>
            <a:off x="411693" y="581891"/>
            <a:ext cx="11539189" cy="55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06442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sz="4800" b="1" dirty="0"/>
              <a:t>Франц Йозеф </a:t>
            </a:r>
            <a:r>
              <a:rPr lang="en-US" sz="4800" b="1" dirty="0"/>
              <a:t>I 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>(</a:t>
            </a:r>
            <a:r>
              <a:rPr lang="en-US" sz="4800" b="1" dirty="0" smtClean="0"/>
              <a:t>1867–1916</a:t>
            </a:r>
            <a:r>
              <a:rPr lang="ru-RU" sz="4800" b="1" dirty="0" smtClean="0"/>
              <a:t>)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4051" y="1495842"/>
            <a:ext cx="3247840" cy="5098473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err="1" smtClean="0"/>
              <a:t>Імператор</a:t>
            </a:r>
            <a:r>
              <a:rPr lang="ru-RU" sz="3100" dirty="0" smtClean="0"/>
              <a:t> </a:t>
            </a:r>
            <a:r>
              <a:rPr lang="ru-RU" sz="3100" dirty="0" err="1" smtClean="0"/>
              <a:t>зберігав</a:t>
            </a:r>
            <a:r>
              <a:rPr lang="ru-RU" sz="3100" dirty="0" smtClean="0"/>
              <a:t> право </a:t>
            </a:r>
            <a:r>
              <a:rPr lang="ru-RU" sz="3100" dirty="0" err="1" smtClean="0"/>
              <a:t>видавати</a:t>
            </a:r>
            <a:r>
              <a:rPr lang="ru-RU" sz="3100" dirty="0" smtClean="0"/>
              <a:t> укали,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мали</a:t>
            </a:r>
            <a:r>
              <a:rPr lang="ru-RU" sz="3100" dirty="0" smtClean="0"/>
              <a:t> силу закону.</a:t>
            </a:r>
          </a:p>
          <a:p>
            <a:r>
              <a:rPr lang="ru-RU" sz="3100" dirty="0" err="1"/>
              <a:t>призначав</a:t>
            </a:r>
            <a:r>
              <a:rPr lang="ru-RU" sz="3100" dirty="0"/>
              <a:t> </a:t>
            </a:r>
            <a:r>
              <a:rPr lang="ru-RU" sz="3100" dirty="0" err="1"/>
              <a:t>голів</a:t>
            </a:r>
            <a:r>
              <a:rPr lang="ru-RU" sz="3100" dirty="0"/>
              <a:t> </a:t>
            </a:r>
            <a:r>
              <a:rPr lang="ru-RU" sz="3100" dirty="0" err="1" smtClean="0"/>
              <a:t>урядів</a:t>
            </a:r>
            <a:endParaRPr lang="ru-RU" sz="3100" dirty="0" smtClean="0"/>
          </a:p>
          <a:p>
            <a:r>
              <a:rPr lang="ru-RU" sz="3100" dirty="0" err="1" smtClean="0"/>
              <a:t>трьох</a:t>
            </a:r>
            <a:r>
              <a:rPr lang="ru-RU" sz="3100" dirty="0" smtClean="0"/>
              <a:t> </a:t>
            </a:r>
            <a:r>
              <a:rPr lang="ru-RU" sz="3100" dirty="0" err="1"/>
              <a:t>спільних</a:t>
            </a:r>
            <a:r>
              <a:rPr lang="ru-RU" sz="3100" dirty="0"/>
              <a:t> </a:t>
            </a:r>
            <a:r>
              <a:rPr lang="ru-RU" sz="3100" dirty="0" err="1"/>
              <a:t>міністрів</a:t>
            </a:r>
            <a:r>
              <a:rPr lang="ru-RU" sz="3100" dirty="0"/>
              <a:t> (</a:t>
            </a:r>
            <a:r>
              <a:rPr lang="ru-RU" sz="3100" dirty="0" err="1"/>
              <a:t>іноземних</a:t>
            </a:r>
            <a:r>
              <a:rPr lang="ru-RU" sz="3100" dirty="0"/>
              <a:t> справ, </a:t>
            </a:r>
            <a:r>
              <a:rPr lang="ru-RU" sz="3100" dirty="0" err="1"/>
              <a:t>фінансів</a:t>
            </a:r>
            <a:r>
              <a:rPr lang="ru-RU" sz="3100" dirty="0"/>
              <a:t> і </a:t>
            </a:r>
            <a:r>
              <a:rPr lang="ru-RU" sz="3100" dirty="0" err="1"/>
              <a:t>збройних</a:t>
            </a:r>
            <a:r>
              <a:rPr lang="ru-RU" sz="3100" dirty="0"/>
              <a:t> сил</a:t>
            </a:r>
            <a:r>
              <a:rPr lang="ru-RU" sz="3100" dirty="0" smtClean="0"/>
              <a:t>),</a:t>
            </a:r>
          </a:p>
          <a:p>
            <a:r>
              <a:rPr lang="ru-RU" sz="3100" dirty="0" err="1" smtClean="0"/>
              <a:t>розпускав</a:t>
            </a:r>
            <a:r>
              <a:rPr lang="ru-RU" sz="3100" dirty="0" smtClean="0"/>
              <a:t> </a:t>
            </a:r>
            <a:r>
              <a:rPr lang="ru-RU" sz="3100" dirty="0"/>
              <a:t>парламент.</a:t>
            </a:r>
            <a:endParaRPr lang="ru-RU" sz="31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 descr="Franz-Joseph-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5" y="1722563"/>
            <a:ext cx="3614058" cy="48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f/Kaiser_Franz_Joseph_by_Theodor_Sockl_%281852%29.png/220px-Kaiser_Franz_Joseph_by_Theodor_Sockl_%281852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5" y="1737707"/>
            <a:ext cx="3705226" cy="49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484632"/>
            <a:ext cx="10435521" cy="831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угодою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32323"/>
              </p:ext>
            </p:extLst>
          </p:nvPr>
        </p:nvGraphicFramePr>
        <p:xfrm>
          <a:off x="692727" y="1482435"/>
          <a:ext cx="1100051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255">
                  <a:extLst>
                    <a:ext uri="{9D8B030D-6E8A-4147-A177-3AD203B41FA5}">
                      <a16:colId xmlns:a16="http://schemas.microsoft.com/office/drawing/2014/main" xmlns="" val="3720694214"/>
                    </a:ext>
                  </a:extLst>
                </a:gridCol>
                <a:gridCol w="5500255">
                  <a:extLst>
                    <a:ext uri="{9D8B030D-6E8A-4147-A177-3AD203B41FA5}">
                      <a16:colId xmlns:a16="http://schemas.microsoft.com/office/drawing/2014/main" xmlns="" val="41929401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Австрія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Угорщина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7496118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1. Мали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власні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парламенти</a:t>
                      </a:r>
                      <a:r>
                        <a:rPr lang="ru-RU" sz="3600" baseline="0" dirty="0" smtClean="0"/>
                        <a:t>.</a:t>
                      </a:r>
                      <a:endParaRPr lang="ru-RU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750502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2. </a:t>
                      </a:r>
                      <a:r>
                        <a:rPr lang="ru-RU" sz="3600" dirty="0" err="1" smtClean="0"/>
                        <a:t>Адміністартивну</a:t>
                      </a:r>
                      <a:r>
                        <a:rPr lang="ru-RU" sz="3600" dirty="0" smtClean="0"/>
                        <a:t> </a:t>
                      </a:r>
                      <a:r>
                        <a:rPr lang="ru-RU" sz="3600" dirty="0" err="1" smtClean="0"/>
                        <a:t>самосійність</a:t>
                      </a:r>
                      <a:r>
                        <a:rPr lang="ru-RU" sz="3600" dirty="0" smtClean="0"/>
                        <a:t>.</a:t>
                      </a:r>
                      <a:endParaRPr lang="ru-RU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287136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algn="l"/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Загальні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виносились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засідання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імперського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парламенту.</a:t>
                      </a:r>
                      <a:endParaRPr lang="ru-RU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461932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r>
                        <a:rPr lang="ru-RU" sz="3600" dirty="0" smtClean="0"/>
                        <a:t>4. Три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спільних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міністерства</a:t>
                      </a:r>
                      <a:r>
                        <a:rPr lang="ru-RU" sz="3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військове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закордонних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справ і </a:t>
                      </a:r>
                      <a:r>
                        <a:rPr lang="ru-RU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фінансів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13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79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406</TotalTime>
  <Words>424</Words>
  <Application>Microsoft Office PowerPoint</Application>
  <PresentationFormat>Произвольный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Дерево</vt:lpstr>
      <vt:lpstr> Австро-угорщина –дуалістична монархія. утворення нових незалежних країн на балканах</vt:lpstr>
      <vt:lpstr>Презентация PowerPoint</vt:lpstr>
      <vt:lpstr>Презентация PowerPoint</vt:lpstr>
      <vt:lpstr>Презентация PowerPoint</vt:lpstr>
      <vt:lpstr>8 червня 1867 р. -проголошення автро-угорщини –ПОЛІТИна частина угоди</vt:lpstr>
      <vt:lpstr>Віденський парламент</vt:lpstr>
      <vt:lpstr>Презентация PowerPoint</vt:lpstr>
      <vt:lpstr> Франц Йозеф I  (1867–1916)</vt:lpstr>
      <vt:lpstr>Згідно з угодою:</vt:lpstr>
      <vt:lpstr>Записати:</vt:lpstr>
      <vt:lpstr>ЗаПитання:</vt:lpstr>
      <vt:lpstr>«Клаптикова імперія». Чому ж? (СТ. 168)</vt:lpstr>
      <vt:lpstr>Презентация PowerPoint</vt:lpstr>
      <vt:lpstr>Національний склад </vt:lpstr>
      <vt:lpstr>Економічність розвитку</vt:lpstr>
      <vt:lpstr>Економічний розвиток</vt:lpstr>
      <vt:lpstr>Презентация PowerPoint</vt:lpstr>
      <vt:lpstr>Криза Австро-угорщини на початку ХХ ст.</vt:lpstr>
      <vt:lpstr>Наслідки:</vt:lpstr>
      <vt:lpstr>Презентация PowerPoint</vt:lpstr>
      <vt:lpstr>Балкани на почтку ХХ ст.: стали «пороховою бочкою Європи».</vt:lpstr>
      <vt:lpstr>Презентация PowerPoint</vt:lpstr>
      <vt:lpstr>Карл І (1916-1918)</vt:lpstr>
      <vt:lpstr>Домашнє завдання: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Повтоерення і перевірка  попередної теми:</dc:title>
  <dc:creator>Сніжинка</dc:creator>
  <cp:lastModifiedBy>7</cp:lastModifiedBy>
  <cp:revision>82</cp:revision>
  <dcterms:created xsi:type="dcterms:W3CDTF">2018-04-15T10:39:39Z</dcterms:created>
  <dcterms:modified xsi:type="dcterms:W3CDTF">2020-03-25T07:21:16Z</dcterms:modified>
</cp:coreProperties>
</file>