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56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DC8BD-E98A-40F6-AE54-23B3DFF090A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5D48C-2C49-4D0E-9607-59E3E74E7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02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D48C-2C49-4D0E-9607-59E3E74E7D8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8843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b="1" dirty="0" smtClean="0">
                <a:latin typeface="Monotype Corsiva" pitchFamily="66" charset="0"/>
              </a:rPr>
              <a:t>Створення Римської імперії. Правління Октавіана Августа </a:t>
            </a:r>
            <a:endParaRPr lang="ru-RU" sz="8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Работа\Підготовка до уроків історії\6 клас\4. Рим\6. Створення Римської імперії. Правління Октавіана Августа\1200px-Augustus_Prima_Porta_Louvre_Ma1247_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657600" cy="473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476672"/>
            <a:ext cx="4320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      У 27 р. до н.е.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його проголосили довічним трибуном, консулом та цензором. Октавіан став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принцепсом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– головним серед сенаторів та мав найвищу військову силу – імперій.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Правив Римом з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30 р. до н.е. до 14 р. н.е.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88640"/>
            <a:ext cx="756084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Політика Октавіана Августа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052736"/>
            <a:ext cx="309634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Внутрішня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1052736"/>
            <a:ext cx="309634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Зовнішня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916832"/>
            <a:ext cx="3024336" cy="347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Запровадив нові посади: префекта Рима та префекта преторіанської гвардії;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Підвищив платню солдатам і офіцерам;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Керував імператорськими провінціями;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Створив сенаторські провінції.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1916832"/>
            <a:ext cx="3024336" cy="347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Уклав мир з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Парф'янським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царством;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Завойовував сусідні території, розширюючи свої кордони.</a:t>
            </a:r>
          </a:p>
          <a:p>
            <a:pPr>
              <a:buFont typeface="Wingdings" pitchFamily="2" charset="2"/>
              <a:buChar char="Ø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267744" y="7647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452320" y="7647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195736" y="16288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668344" y="16288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87624" y="5805264"/>
            <a:ext cx="748883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Перетворив Римську державу на імперію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195736" y="54452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812360" y="54452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бота\Підготовка до уроків історії\6 клас\4. Рим\6. Створення Римської імперії. Правління Октавіана Августа\images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345638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45638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Октавіан Авгу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6408712" cy="4964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71600" y="5085184"/>
            <a:ext cx="81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Августа звеличували не лише скульптори, а й історики, оспівували поети. Найулюбленішими поетами його доби були </a:t>
            </a: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Вергілій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Горацій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Вони стали придворними поетами і творили піж наглядом </a:t>
            </a: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Гая Цільнія Мецената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абота\Підготовка до уроків історії\6 клас\4. Рим\6. Створення Римської імперії. Правління Октавіана Августа\oktavian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976664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007096" y="5534561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Гай Юлій Цезар Октавіан (</a:t>
            </a:r>
            <a:r>
              <a:rPr lang="uk-UA" sz="4000" b="1" i="1" dirty="0" err="1" smtClean="0">
                <a:latin typeface="Times New Roman" pitchFamily="18" charset="0"/>
                <a:cs typeface="Times New Roman" pitchFamily="18" charset="0"/>
              </a:rPr>
              <a:t>Октавій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Каме́я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вирізьблене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каменю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рельєфне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вирізання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камей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особливого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стародавній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Греції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та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 камеях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зображали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богів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Работа\Підготовка до уроків історії\6 клас\4. Рим\6. Створення Римської імперії. Правління Октавіана Августа\300px-445px-Auguste,_Camee.JPG"/>
          <p:cNvPicPr>
            <a:picLocks noChangeAspect="1" noChangeArrowheads="1"/>
          </p:cNvPicPr>
          <p:nvPr/>
        </p:nvPicPr>
        <p:blipFill>
          <a:blip r:embed="rId2" cstate="print"/>
          <a:srcRect l="2751" t="5090" r="2751" b="6493"/>
          <a:stretch>
            <a:fillRect/>
          </a:stretch>
        </p:blipFill>
        <p:spPr bwMode="auto">
          <a:xfrm>
            <a:off x="1259632" y="2996952"/>
            <a:ext cx="2592288" cy="3266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E:\Работа\Підготовка до уроків історії\6 клас\4. Рим\6. Створення Римської імперії. Правління Октавіана Август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68960"/>
            <a:ext cx="2376264" cy="3184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та\Підготовка до уроків історії\6 клас\4. Рим\6. Створення Римської імперії. Правління Октавіана Августа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6660390" cy="5600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5949280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Камея, що прославляє Октавіана Августа. 1 ст. до н.е.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Октавіан август"/>
          <p:cNvPicPr>
            <a:picLocks noChangeAspect="1" noChangeArrowheads="1"/>
          </p:cNvPicPr>
          <p:nvPr/>
        </p:nvPicPr>
        <p:blipFill>
          <a:blip r:embed="rId2" cstate="print"/>
          <a:srcRect l="7807" r="11523"/>
          <a:stretch>
            <a:fillRect/>
          </a:stretch>
        </p:blipFill>
        <p:spPr bwMode="auto">
          <a:xfrm>
            <a:off x="1043608" y="332656"/>
            <a:ext cx="223224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Картинки по запросу Марк Антоні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2088232" cy="3314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http://www.arts-museum.ru/data/fonds/ancient_world/2_1_i/0000_1000/3711_Golova_Marka_Emiliya_Lepida/10082_foto_1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5" y="260648"/>
            <a:ext cx="2133806" cy="324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350100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Октавій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357301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Марк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Антоній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357301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Лепід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508518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Другий тріумвірат</a:t>
            </a:r>
          </a:p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43 р. до н.е.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4644008" y="836712"/>
            <a:ext cx="360040" cy="7560840"/>
          </a:xfrm>
          <a:prstGeom prst="rightBrace">
            <a:avLst>
              <a:gd name="adj1" fmla="val 4298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117693"/>
            <a:ext cx="820891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Цілі Другого тріумвірату: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Об’єднати сили для війни з убивцями Цезаря – республіканцями </a:t>
            </a: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Брутом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Кассієм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Упродовж наступних 5 років тріумвірату належатиме вища влада в Римі.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Провінції Римської держави розподілялися між тріумвірами.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Оголошено політичні репресії щодо осіб, причетних до заколоту проти Цезаря.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22920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31 р. до н.е.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між флотами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Октавія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Антонія відбулася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битва біля мису Акцій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Антоній зазнав поразки та переховувався в Александрії.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E:\Работа\Підготовка до уроків історії\6 клас\4. Рим\6. Створення Римської імперії. Правління Октавіана Августа\Битва при акції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4626"/>
            <a:ext cx="6408712" cy="4510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Марк Антоні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2448272" cy="3886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8" name="Picture 2" descr="E:\Работа\Підготовка до уроків історії\6 клас\4. Рим\6. Створення Римської імперії. Правління Октавіана Августа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 t="1879"/>
          <a:stretch>
            <a:fillRect/>
          </a:stretch>
        </p:blipFill>
        <p:spPr bwMode="auto">
          <a:xfrm>
            <a:off x="4716016" y="404664"/>
            <a:ext cx="2664296" cy="3760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5013176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Октавій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підійшов до мурів Александрії, Антоній та Клеопатра, яка йому допомагала, наклали на себе руки.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Октавіан Авгу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715000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03648" y="4916489"/>
            <a:ext cx="7380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серпня 30 р. до н.е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війська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Октавія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вступили в Александрію. 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288</Words>
  <Application>Microsoft Office PowerPoint</Application>
  <PresentationFormat>Экран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7</cp:lastModifiedBy>
  <cp:revision>11</cp:revision>
  <dcterms:created xsi:type="dcterms:W3CDTF">2018-02-20T13:47:57Z</dcterms:created>
  <dcterms:modified xsi:type="dcterms:W3CDTF">2020-04-02T11:54:07Z</dcterms:modified>
</cp:coreProperties>
</file>