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DF5472-3693-4026-B70D-03897638E843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282853-9923-4B03-B5FE-3296A2E9E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My </a:t>
            </a:r>
            <a:r>
              <a:rPr lang="en-US" sz="4400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favourite</a:t>
            </a:r>
            <a:r>
              <a:rPr lang="en-US" sz="44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magazine</a:t>
            </a:r>
            <a:endParaRPr lang="ru-RU" sz="44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f_19985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3553">
            <a:off x="1747302" y="665966"/>
            <a:ext cx="3062664" cy="391736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1228670959_ul10-2008-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2750" y="3609975"/>
            <a:ext cx="2381250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My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favourite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magazine is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Young Lady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”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It is very popular teenage magazine. </a:t>
            </a: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read it every day and every time  because it have a lot of                useful information.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00509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2781300" cy="381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507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3258">
            <a:off x="5179020" y="1019895"/>
            <a:ext cx="2781300" cy="381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186508239_a941dc2671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01650">
            <a:off x="3714744" y="2643182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4557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On first page it contain contents.        </a:t>
            </a: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</a:t>
            </a: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It very necessary for me     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because I can find helpful tips at once.</a:t>
            </a: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3071802" cy="428628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p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8604"/>
            <a:ext cx="2543180" cy="292895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857364"/>
            <a:ext cx="2190755" cy="27146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1186508239_a941dc2671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36794">
            <a:off x="556537" y="5366435"/>
            <a:ext cx="785808" cy="71437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every issue I can find something new and different.   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are fashion advices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interviews with well-known actors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singers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sportsmens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designers.         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is always a good piece of advice!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8ff2021db1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1812">
            <a:off x="4524535" y="1507692"/>
            <a:ext cx="3214710" cy="42148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5" name="Рисунок 4" descr="--2011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357298"/>
            <a:ext cx="342902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455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Also this magazine have very interesting tests and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truethful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horoscopes.</a:t>
            </a: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 to it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 can now what have to happen with me!</a:t>
            </a:r>
          </a:p>
          <a:p>
            <a:pPr>
              <a:buNone/>
            </a:pP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oven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928670"/>
            <a:ext cx="3333760" cy="3524258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softEdge rad="112500"/>
          </a:effectLst>
        </p:spPr>
      </p:pic>
      <p:pic>
        <p:nvPicPr>
          <p:cNvPr id="6" name="Рисунок 5" descr="strelec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3119446" cy="33575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45573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columns in this magazine are very interesting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but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favourite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cuisine. I  like to cook very much and I often use advices from it.</a:t>
            </a:r>
          </a:p>
          <a:p>
            <a:pPr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928670"/>
            <a:ext cx="2532066" cy="2714644"/>
          </a:xfrm>
          <a:prstGeom prst="rect">
            <a:avLst/>
          </a:prstGeom>
        </p:spPr>
      </p:pic>
      <p:pic>
        <p:nvPicPr>
          <p:cNvPr id="5" name="Рисунок 4" descr="6desert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4214810" cy="3143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koktei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357694"/>
            <a:ext cx="321471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ruit_sal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500438"/>
            <a:ext cx="3000381" cy="2490794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72462" cy="6858000"/>
          </a:xfrm>
        </p:spPr>
        <p:txBody>
          <a:bodyPr/>
          <a:lstStyle/>
          <a:p>
            <a:pPr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 the last page there are words of popular song.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lIke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this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coulmn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very mach too!</a:t>
            </a:r>
            <a:endParaRPr lang="ru-RU" dirty="0"/>
          </a:p>
        </p:txBody>
      </p:sp>
      <p:pic>
        <p:nvPicPr>
          <p:cNvPr id="4" name="Рисунок 3" descr="73178_E936FA682AB06458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581400" cy="3543300"/>
          </a:xfrm>
          <a:prstGeom prst="rect">
            <a:avLst/>
          </a:prstGeom>
        </p:spPr>
      </p:pic>
      <p:pic>
        <p:nvPicPr>
          <p:cNvPr id="5" name="Рисунок 4" descr="Perry_Ka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500306"/>
            <a:ext cx="3781434" cy="2590807"/>
          </a:xfrm>
          <a:prstGeom prst="rect">
            <a:avLst/>
          </a:prstGeom>
        </p:spPr>
      </p:pic>
      <p:pic>
        <p:nvPicPr>
          <p:cNvPr id="6" name="Рисунок 5" descr="1186508239_a941dc2671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28555">
            <a:off x="5347809" y="1109829"/>
            <a:ext cx="1142998" cy="928684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like this magazine very mach and recommend  to read it!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186508239_a941dc2671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5022">
            <a:off x="5606830" y="992526"/>
            <a:ext cx="1571626" cy="1285874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188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My favourite magazine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magazine</dc:title>
  <dc:creator>Admin</dc:creator>
  <cp:lastModifiedBy>Admin</cp:lastModifiedBy>
  <cp:revision>17</cp:revision>
  <dcterms:created xsi:type="dcterms:W3CDTF">2011-01-20T18:05:20Z</dcterms:created>
  <dcterms:modified xsi:type="dcterms:W3CDTF">2011-01-20T20:55:47Z</dcterms:modified>
</cp:coreProperties>
</file>