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9" r:id="rId5"/>
    <p:sldId id="280" r:id="rId6"/>
    <p:sldId id="260" r:id="rId7"/>
    <p:sldId id="281" r:id="rId8"/>
    <p:sldId id="282" r:id="rId9"/>
    <p:sldId id="259" r:id="rId10"/>
    <p:sldId id="283" r:id="rId11"/>
    <p:sldId id="261" r:id="rId12"/>
    <p:sldId id="263" r:id="rId13"/>
    <p:sldId id="264" r:id="rId14"/>
    <p:sldId id="265" r:id="rId15"/>
    <p:sldId id="310" r:id="rId16"/>
    <p:sldId id="292" r:id="rId17"/>
    <p:sldId id="294" r:id="rId18"/>
    <p:sldId id="295" r:id="rId19"/>
    <p:sldId id="266" r:id="rId20"/>
    <p:sldId id="267" r:id="rId21"/>
    <p:sldId id="269" r:id="rId22"/>
    <p:sldId id="290" r:id="rId23"/>
    <p:sldId id="311" r:id="rId24"/>
    <p:sldId id="291" r:id="rId25"/>
    <p:sldId id="293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270" r:id="rId35"/>
    <p:sldId id="304" r:id="rId36"/>
    <p:sldId id="305" r:id="rId37"/>
    <p:sldId id="306" r:id="rId38"/>
    <p:sldId id="307" r:id="rId39"/>
    <p:sldId id="271" r:id="rId40"/>
    <p:sldId id="284" r:id="rId41"/>
    <p:sldId id="268" r:id="rId42"/>
    <p:sldId id="308" r:id="rId43"/>
    <p:sldId id="309" r:id="rId44"/>
    <p:sldId id="285" r:id="rId45"/>
    <p:sldId id="273" r:id="rId46"/>
    <p:sldId id="274" r:id="rId47"/>
    <p:sldId id="286" r:id="rId48"/>
    <p:sldId id="275" r:id="rId49"/>
    <p:sldId id="288" r:id="rId50"/>
    <p:sldId id="287" r:id="rId51"/>
    <p:sldId id="289" r:id="rId52"/>
    <p:sldId id="276" r:id="rId53"/>
    <p:sldId id="277" r:id="rId54"/>
    <p:sldId id="278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5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A4B6-5F8E-4053-BCED-E32828E6EC07}" type="datetimeFigureOut">
              <a:rPr lang="uk-UA" smtClean="0"/>
              <a:t>22.04.2020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0C8B1-0F7A-4A79-820B-6E80EF6F9C4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6562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A4B6-5F8E-4053-BCED-E32828E6EC07}" type="datetimeFigureOut">
              <a:rPr lang="uk-UA" smtClean="0"/>
              <a:t>22.04.2020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0C8B1-0F7A-4A79-820B-6E80EF6F9C4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7799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A4B6-5F8E-4053-BCED-E32828E6EC07}" type="datetimeFigureOut">
              <a:rPr lang="uk-UA" smtClean="0"/>
              <a:t>22.04.2020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0C8B1-0F7A-4A79-820B-6E80EF6F9C4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4045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A4B6-5F8E-4053-BCED-E32828E6EC07}" type="datetimeFigureOut">
              <a:rPr lang="uk-UA" smtClean="0"/>
              <a:t>22.04.2020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0C8B1-0F7A-4A79-820B-6E80EF6F9C4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664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A4B6-5F8E-4053-BCED-E32828E6EC07}" type="datetimeFigureOut">
              <a:rPr lang="uk-UA" smtClean="0"/>
              <a:t>22.04.2020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0C8B1-0F7A-4A79-820B-6E80EF6F9C4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8926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A4B6-5F8E-4053-BCED-E32828E6EC07}" type="datetimeFigureOut">
              <a:rPr lang="uk-UA" smtClean="0"/>
              <a:t>22.04.2020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0C8B1-0F7A-4A79-820B-6E80EF6F9C4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2887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A4B6-5F8E-4053-BCED-E32828E6EC07}" type="datetimeFigureOut">
              <a:rPr lang="uk-UA" smtClean="0"/>
              <a:t>22.04.2020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0C8B1-0F7A-4A79-820B-6E80EF6F9C4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6310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A4B6-5F8E-4053-BCED-E32828E6EC07}" type="datetimeFigureOut">
              <a:rPr lang="uk-UA" smtClean="0"/>
              <a:t>22.04.2020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0C8B1-0F7A-4A79-820B-6E80EF6F9C4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2768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A4B6-5F8E-4053-BCED-E32828E6EC07}" type="datetimeFigureOut">
              <a:rPr lang="uk-UA" smtClean="0"/>
              <a:t>22.04.2020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0C8B1-0F7A-4A79-820B-6E80EF6F9C4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6012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A4B6-5F8E-4053-BCED-E32828E6EC07}" type="datetimeFigureOut">
              <a:rPr lang="uk-UA" smtClean="0"/>
              <a:t>22.04.2020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0C8B1-0F7A-4A79-820B-6E80EF6F9C4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7956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A4B6-5F8E-4053-BCED-E32828E6EC07}" type="datetimeFigureOut">
              <a:rPr lang="uk-UA" smtClean="0"/>
              <a:t>22.04.2020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0C8B1-0F7A-4A79-820B-6E80EF6F9C4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2752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9A4B6-5F8E-4053-BCED-E32828E6EC07}" type="datetimeFigureOut">
              <a:rPr lang="uk-UA" smtClean="0"/>
              <a:t>22.04.2020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0C8B1-0F7A-4A79-820B-6E80EF6F9C4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294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00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48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45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99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70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82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65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401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51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74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85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91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789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574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16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87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38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65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952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05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256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85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64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65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41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046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7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125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616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125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56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060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285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2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125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92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405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92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125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677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712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65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04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72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093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125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12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486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86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82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728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56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46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" y="0"/>
            <a:ext cx="96087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372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046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54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76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677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65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05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73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913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232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48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28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66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41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69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25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70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07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29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0</Words>
  <Application>Microsoft Office PowerPoint</Application>
  <PresentationFormat>Экран (4:3)</PresentationFormat>
  <Paragraphs>0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Виталий</dc:creator>
  <cp:lastModifiedBy>Виталий</cp:lastModifiedBy>
  <cp:revision>10</cp:revision>
  <dcterms:created xsi:type="dcterms:W3CDTF">2020-04-22T13:18:14Z</dcterms:created>
  <dcterms:modified xsi:type="dcterms:W3CDTF">2020-04-22T15:29:22Z</dcterms:modified>
</cp:coreProperties>
</file>