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5F0A-B54F-4C17-A95E-1E36C4329161}" type="datetimeFigureOut">
              <a:rPr lang="uk-UA" smtClean="0"/>
              <a:t>27.04.2020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4C-9643-413E-8612-D41F1D8450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5648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5F0A-B54F-4C17-A95E-1E36C4329161}" type="datetimeFigureOut">
              <a:rPr lang="uk-UA" smtClean="0"/>
              <a:t>27.04.2020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4C-9643-413E-8612-D41F1D8450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67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5F0A-B54F-4C17-A95E-1E36C4329161}" type="datetimeFigureOut">
              <a:rPr lang="uk-UA" smtClean="0"/>
              <a:t>27.04.2020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4C-9643-413E-8612-D41F1D8450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0670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5F0A-B54F-4C17-A95E-1E36C4329161}" type="datetimeFigureOut">
              <a:rPr lang="uk-UA" smtClean="0"/>
              <a:t>27.04.2020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4C-9643-413E-8612-D41F1D8450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583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5F0A-B54F-4C17-A95E-1E36C4329161}" type="datetimeFigureOut">
              <a:rPr lang="uk-UA" smtClean="0"/>
              <a:t>27.04.2020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4C-9643-413E-8612-D41F1D8450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348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5F0A-B54F-4C17-A95E-1E36C4329161}" type="datetimeFigureOut">
              <a:rPr lang="uk-UA" smtClean="0"/>
              <a:t>27.04.2020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4C-9643-413E-8612-D41F1D8450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0549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5F0A-B54F-4C17-A95E-1E36C4329161}" type="datetimeFigureOut">
              <a:rPr lang="uk-UA" smtClean="0"/>
              <a:t>27.04.2020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4C-9643-413E-8612-D41F1D8450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9397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5F0A-B54F-4C17-A95E-1E36C4329161}" type="datetimeFigureOut">
              <a:rPr lang="uk-UA" smtClean="0"/>
              <a:t>27.04.2020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4C-9643-413E-8612-D41F1D8450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242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5F0A-B54F-4C17-A95E-1E36C4329161}" type="datetimeFigureOut">
              <a:rPr lang="uk-UA" smtClean="0"/>
              <a:t>27.04.2020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4C-9643-413E-8612-D41F1D8450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362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5F0A-B54F-4C17-A95E-1E36C4329161}" type="datetimeFigureOut">
              <a:rPr lang="uk-UA" smtClean="0"/>
              <a:t>27.04.2020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4C-9643-413E-8612-D41F1D8450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1932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5F0A-B54F-4C17-A95E-1E36C4329161}" type="datetimeFigureOut">
              <a:rPr lang="uk-UA" smtClean="0"/>
              <a:t>27.04.2020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4C-9643-413E-8612-D41F1D8450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9101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C5F0A-B54F-4C17-A95E-1E36C4329161}" type="datetimeFigureOut">
              <a:rPr lang="uk-UA" smtClean="0"/>
              <a:t>27.04.2020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6EE4C-9643-413E-8612-D41F1D8450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760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615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223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816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553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735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490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504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403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627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344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116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064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873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444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945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337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172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38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185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518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784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911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9800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Экран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Виталий</dc:creator>
  <cp:lastModifiedBy>Виталий</cp:lastModifiedBy>
  <cp:revision>2</cp:revision>
  <dcterms:created xsi:type="dcterms:W3CDTF">2020-04-27T12:59:57Z</dcterms:created>
  <dcterms:modified xsi:type="dcterms:W3CDTF">2020-04-27T13:12:29Z</dcterms:modified>
</cp:coreProperties>
</file>