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049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07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891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97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693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858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16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83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270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594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606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A16A-EFB5-4783-92F6-E8B1FD03D3BB}" type="datetimeFigureOut">
              <a:rPr lang="uk-UA" smtClean="0"/>
              <a:t>05.05.2020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36394-7C6E-4439-B79F-5360DBDAE4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208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926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8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49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34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233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957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32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806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18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350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40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558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604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26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080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71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006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813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497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225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955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55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297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441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672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01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776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003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689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724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725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24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4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038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Відродження</a:t>
            </a:r>
            <a:r>
              <a:rPr lang="ru-RU" b="1" dirty="0" smtClean="0"/>
              <a:t> </a:t>
            </a:r>
            <a:r>
              <a:rPr lang="ru-RU" b="1" dirty="0" err="1"/>
              <a:t>Православної</a:t>
            </a:r>
            <a:r>
              <a:rPr lang="ru-RU" b="1" dirty="0"/>
              <a:t> церкви </a:t>
            </a:r>
            <a:r>
              <a:rPr lang="ru-RU" b="1" dirty="0" err="1"/>
              <a:t>України</a:t>
            </a:r>
            <a:r>
              <a:rPr lang="ru-RU" b="1" dirty="0"/>
              <a:t/>
            </a:r>
            <a:br>
              <a:rPr lang="ru-RU" b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Уже в </a:t>
            </a:r>
            <a:r>
              <a:rPr lang="ru-RU" dirty="0" err="1"/>
              <a:t>листопаді</a:t>
            </a:r>
            <a:r>
              <a:rPr lang="ru-RU" dirty="0"/>
              <a:t> 2018 року, у </a:t>
            </a:r>
            <a:r>
              <a:rPr lang="ru-RU" dirty="0" err="1"/>
              <a:t>Стамбулі</a:t>
            </a:r>
            <a:r>
              <a:rPr lang="ru-RU" dirty="0"/>
              <a:t> </a:t>
            </a:r>
            <a:r>
              <a:rPr lang="ru-RU" dirty="0" err="1"/>
              <a:t>розпочалося</a:t>
            </a:r>
            <a:r>
              <a:rPr lang="ru-RU" dirty="0"/>
              <a:t> </a:t>
            </a:r>
            <a:r>
              <a:rPr lang="ru-RU" dirty="0" err="1"/>
              <a:t>триденне</a:t>
            </a:r>
            <a:r>
              <a:rPr lang="ru-RU" dirty="0"/>
              <a:t> </a:t>
            </a:r>
            <a:r>
              <a:rPr lang="ru-RU" dirty="0" err="1"/>
              <a:t>засідання</a:t>
            </a:r>
            <a:r>
              <a:rPr lang="ru-RU" dirty="0"/>
              <a:t> синоду </a:t>
            </a:r>
            <a:r>
              <a:rPr lang="ru-RU" dirty="0" err="1"/>
              <a:t>Вселенського</a:t>
            </a:r>
            <a:r>
              <a:rPr lang="ru-RU" dirty="0"/>
              <a:t> </a:t>
            </a:r>
            <a:r>
              <a:rPr lang="ru-RU" dirty="0" err="1"/>
              <a:t>патріархату</a:t>
            </a:r>
            <a:r>
              <a:rPr lang="ru-RU" dirty="0"/>
              <a:t>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 smtClean="0"/>
              <a:t>ухвалили</a:t>
            </a:r>
            <a:r>
              <a:rPr lang="ru-RU" dirty="0" smtClean="0"/>
              <a:t> </a:t>
            </a:r>
            <a:r>
              <a:rPr lang="ru-RU" dirty="0" err="1"/>
              <a:t>проєкт</a:t>
            </a:r>
            <a:r>
              <a:rPr lang="ru-RU" dirty="0"/>
              <a:t> </a:t>
            </a:r>
            <a:r>
              <a:rPr lang="ru-RU" dirty="0" err="1"/>
              <a:t>Томосу</a:t>
            </a:r>
            <a:r>
              <a:rPr lang="ru-RU" dirty="0"/>
              <a:t> для </a:t>
            </a:r>
            <a:r>
              <a:rPr lang="ru-RU" dirty="0" err="1"/>
              <a:t>української</a:t>
            </a:r>
            <a:r>
              <a:rPr lang="ru-RU" dirty="0"/>
              <a:t> церкви.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проєктом</a:t>
            </a:r>
            <a:r>
              <a:rPr lang="ru-RU" dirty="0"/>
              <a:t>,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 стала </a:t>
            </a:r>
            <a:r>
              <a:rPr lang="ru-RU" dirty="0" err="1"/>
              <a:t>називатись</a:t>
            </a:r>
            <a:r>
              <a:rPr lang="ru-RU" dirty="0"/>
              <a:t> </a:t>
            </a:r>
            <a:r>
              <a:rPr lang="ru-RU" dirty="0" err="1"/>
              <a:t>Православна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 і </a:t>
            </a:r>
            <a:r>
              <a:rPr lang="ru-RU" dirty="0" err="1"/>
              <a:t>отримала</a:t>
            </a:r>
            <a:r>
              <a:rPr lang="ru-RU" dirty="0"/>
              <a:t> статус </a:t>
            </a:r>
            <a:r>
              <a:rPr lang="ru-RU" dirty="0" err="1"/>
              <a:t>митрополії</a:t>
            </a:r>
            <a:r>
              <a:rPr lang="ru-RU" dirty="0"/>
              <a:t>. У диптиху </a:t>
            </a:r>
            <a:r>
              <a:rPr lang="ru-RU" dirty="0" err="1"/>
              <a:t>церков</a:t>
            </a:r>
            <a:r>
              <a:rPr lang="ru-RU" dirty="0"/>
              <a:t> ПЦУ </a:t>
            </a:r>
            <a:r>
              <a:rPr lang="ru-RU" dirty="0" err="1"/>
              <a:t>отримала</a:t>
            </a:r>
            <a:r>
              <a:rPr lang="ru-RU" dirty="0"/>
              <a:t> 15 </a:t>
            </a:r>
            <a:r>
              <a:rPr lang="ru-RU" dirty="0" err="1"/>
              <a:t>місце</a:t>
            </a:r>
            <a:r>
              <a:rPr lang="ru-RU" dirty="0"/>
              <a:t>.</a:t>
            </a:r>
          </a:p>
          <a:p>
            <a:r>
              <a:rPr lang="ru-RU" dirty="0"/>
              <a:t>А </a:t>
            </a:r>
            <a:r>
              <a:rPr lang="ru-RU" dirty="0" err="1"/>
              <a:t>менше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за </a:t>
            </a:r>
            <a:r>
              <a:rPr lang="ru-RU" dirty="0" err="1"/>
              <a:t>місяць</a:t>
            </a:r>
            <a:r>
              <a:rPr lang="ru-RU" dirty="0"/>
              <a:t>, 15 </a:t>
            </a:r>
            <a:r>
              <a:rPr lang="ru-RU" dirty="0" err="1"/>
              <a:t>грудня</a:t>
            </a:r>
            <a:r>
              <a:rPr lang="ru-RU" dirty="0"/>
              <a:t> 2018 року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Об'єднавчий</a:t>
            </a:r>
            <a:r>
              <a:rPr lang="ru-RU" dirty="0"/>
              <a:t> собор </a:t>
            </a:r>
            <a:r>
              <a:rPr lang="ru-RU" dirty="0" err="1"/>
              <a:t>православних</a:t>
            </a:r>
            <a:r>
              <a:rPr lang="ru-RU" dirty="0"/>
              <a:t> </a:t>
            </a:r>
            <a:r>
              <a:rPr lang="ru-RU" dirty="0" err="1"/>
              <a:t>церков</a:t>
            </a:r>
            <a:r>
              <a:rPr lang="ru-RU" dirty="0"/>
              <a:t>. Одна з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релігійній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відбувалась</a:t>
            </a:r>
            <a:r>
              <a:rPr lang="ru-RU" dirty="0"/>
              <a:t> в </a:t>
            </a:r>
            <a:r>
              <a:rPr lang="ru-RU" dirty="0" err="1"/>
              <a:t>головній</a:t>
            </a:r>
            <a:r>
              <a:rPr lang="ru-RU" dirty="0"/>
              <a:t> </a:t>
            </a:r>
            <a:r>
              <a:rPr lang="ru-RU" dirty="0" err="1"/>
              <a:t>християнській</a:t>
            </a:r>
            <a:r>
              <a:rPr lang="ru-RU" dirty="0"/>
              <a:t> </a:t>
            </a:r>
            <a:r>
              <a:rPr lang="ru-RU" dirty="0" err="1"/>
              <a:t>твердині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— </a:t>
            </a:r>
            <a:r>
              <a:rPr lang="ru-RU" dirty="0" err="1"/>
              <a:t>Софіївському</a:t>
            </a:r>
            <a:r>
              <a:rPr lang="ru-RU" dirty="0"/>
              <a:t> </a:t>
            </a:r>
            <a:r>
              <a:rPr lang="ru-RU" dirty="0" err="1"/>
              <a:t>соборі</a:t>
            </a:r>
            <a:r>
              <a:rPr lang="ru-RU" dirty="0"/>
              <a:t>. 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53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uk-UA" sz="1400" dirty="0" smtClean="0"/>
              <a:t>1</a:t>
            </a:r>
            <a:endParaRPr lang="uk-UA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Під</a:t>
            </a:r>
            <a:r>
              <a:rPr lang="ru-RU" dirty="0"/>
              <a:t> час Собору за </a:t>
            </a:r>
            <a:r>
              <a:rPr lang="ru-RU" dirty="0" err="1"/>
              <a:t>цю</a:t>
            </a:r>
            <a:r>
              <a:rPr lang="ru-RU" dirty="0"/>
              <a:t> посаду </a:t>
            </a:r>
            <a:r>
              <a:rPr lang="ru-RU" dirty="0" err="1"/>
              <a:t>боролися</a:t>
            </a:r>
            <a:r>
              <a:rPr lang="ru-RU" dirty="0"/>
              <a:t> </a:t>
            </a:r>
            <a:r>
              <a:rPr lang="ru-RU" dirty="0" err="1"/>
              <a:t>представник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православної</a:t>
            </a:r>
            <a:r>
              <a:rPr lang="ru-RU" dirty="0"/>
              <a:t> церкви </a:t>
            </a:r>
            <a:r>
              <a:rPr lang="ru-RU" dirty="0" err="1"/>
              <a:t>Московського</a:t>
            </a:r>
            <a:r>
              <a:rPr lang="ru-RU" dirty="0"/>
              <a:t> </a:t>
            </a:r>
            <a:r>
              <a:rPr lang="ru-RU" dirty="0" err="1"/>
              <a:t>патріархату</a:t>
            </a:r>
            <a:r>
              <a:rPr lang="ru-RU" dirty="0"/>
              <a:t> - митрополит </a:t>
            </a:r>
            <a:r>
              <a:rPr lang="ru-RU" dirty="0" err="1"/>
              <a:t>Вінницький</a:t>
            </a:r>
            <a:r>
              <a:rPr lang="ru-RU" dirty="0"/>
              <a:t> і </a:t>
            </a:r>
            <a:r>
              <a:rPr lang="ru-RU" dirty="0" err="1"/>
              <a:t>Барський</a:t>
            </a:r>
            <a:r>
              <a:rPr lang="ru-RU" dirty="0"/>
              <a:t> </a:t>
            </a:r>
            <a:r>
              <a:rPr lang="ru-RU" dirty="0" err="1"/>
              <a:t>Симеон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не </a:t>
            </a:r>
            <a:r>
              <a:rPr lang="ru-RU" dirty="0" err="1"/>
              <a:t>злякався</a:t>
            </a:r>
            <a:r>
              <a:rPr lang="ru-RU" dirty="0"/>
              <a:t> </a:t>
            </a:r>
            <a:r>
              <a:rPr lang="ru-RU" dirty="0" err="1"/>
              <a:t>піти</a:t>
            </a:r>
            <a:r>
              <a:rPr lang="ru-RU" dirty="0"/>
              <a:t> </a:t>
            </a:r>
            <a:r>
              <a:rPr lang="ru-RU" dirty="0" err="1"/>
              <a:t>всупереч</a:t>
            </a:r>
            <a:r>
              <a:rPr lang="ru-RU" dirty="0"/>
              <a:t> </a:t>
            </a:r>
            <a:r>
              <a:rPr lang="ru-RU" dirty="0" err="1"/>
              <a:t>волі</a:t>
            </a:r>
            <a:r>
              <a:rPr lang="ru-RU" dirty="0"/>
              <a:t> </a:t>
            </a:r>
            <a:r>
              <a:rPr lang="ru-RU" dirty="0" err="1"/>
              <a:t>керівництва</a:t>
            </a:r>
            <a:r>
              <a:rPr lang="ru-RU" dirty="0"/>
              <a:t> церкви в </a:t>
            </a:r>
            <a:r>
              <a:rPr lang="ru-RU" dirty="0" err="1"/>
              <a:t>Москві</a:t>
            </a:r>
            <a:r>
              <a:rPr lang="ru-RU" dirty="0"/>
              <a:t> та </a:t>
            </a:r>
            <a:r>
              <a:rPr lang="ru-RU" dirty="0" err="1"/>
              <a:t>представник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православної</a:t>
            </a:r>
            <a:r>
              <a:rPr lang="ru-RU" dirty="0"/>
              <a:t> церкви </a:t>
            </a:r>
            <a:r>
              <a:rPr lang="ru-RU" dirty="0" err="1"/>
              <a:t>Київського</a:t>
            </a:r>
            <a:r>
              <a:rPr lang="ru-RU" dirty="0"/>
              <a:t> </a:t>
            </a:r>
            <a:r>
              <a:rPr lang="ru-RU" dirty="0" err="1"/>
              <a:t>патріархату</a:t>
            </a:r>
            <a:r>
              <a:rPr lang="ru-RU" dirty="0"/>
              <a:t>, митрополит </a:t>
            </a:r>
            <a:r>
              <a:rPr lang="ru-RU" dirty="0" err="1"/>
              <a:t>Переяславський</a:t>
            </a:r>
            <a:r>
              <a:rPr lang="ru-RU" dirty="0"/>
              <a:t> і </a:t>
            </a:r>
            <a:r>
              <a:rPr lang="ru-RU" dirty="0" err="1"/>
              <a:t>Білоцерківський</a:t>
            </a:r>
            <a:r>
              <a:rPr lang="ru-RU" dirty="0"/>
              <a:t> </a:t>
            </a:r>
            <a:r>
              <a:rPr lang="ru-RU" dirty="0" err="1"/>
              <a:t>Епіфаній</a:t>
            </a:r>
            <a:r>
              <a:rPr lang="ru-RU" dirty="0"/>
              <a:t>.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турів</a:t>
            </a:r>
            <a:r>
              <a:rPr lang="ru-RU" dirty="0"/>
              <a:t> </a:t>
            </a:r>
            <a:r>
              <a:rPr lang="ru-RU" dirty="0" err="1"/>
              <a:t>виборів</a:t>
            </a:r>
            <a:r>
              <a:rPr lang="ru-RU" dirty="0"/>
              <a:t> </a:t>
            </a:r>
            <a:r>
              <a:rPr lang="ru-RU" dirty="0" err="1"/>
              <a:t>переміг</a:t>
            </a:r>
            <a:r>
              <a:rPr lang="ru-RU" dirty="0"/>
              <a:t> - </a:t>
            </a:r>
            <a:r>
              <a:rPr lang="ru-RU" dirty="0" err="1"/>
              <a:t>представник</a:t>
            </a:r>
            <a:r>
              <a:rPr lang="ru-RU" dirty="0"/>
              <a:t> УПЦ КП </a:t>
            </a:r>
            <a:r>
              <a:rPr lang="ru-RU" dirty="0" err="1"/>
              <a:t>Епіфаній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титул Митрополита </a:t>
            </a:r>
            <a:r>
              <a:rPr lang="ru-RU" dirty="0" err="1"/>
              <a:t>Київського</a:t>
            </a:r>
            <a:r>
              <a:rPr lang="ru-RU" dirty="0"/>
              <a:t> та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41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1800" dirty="0" smtClean="0"/>
              <a:t>1</a:t>
            </a:r>
            <a:endParaRPr lang="uk-UA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У </a:t>
            </a:r>
            <a:r>
              <a:rPr lang="ru-RU" dirty="0" err="1"/>
              <a:t>Святвечір</a:t>
            </a:r>
            <a:r>
              <a:rPr lang="ru-RU" dirty="0"/>
              <a:t>, 6 </a:t>
            </a:r>
            <a:r>
              <a:rPr lang="ru-RU" dirty="0" err="1"/>
              <a:t>січня</a:t>
            </a:r>
            <a:r>
              <a:rPr lang="ru-RU" dirty="0"/>
              <a:t>, 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церемонія</a:t>
            </a:r>
            <a:r>
              <a:rPr lang="ru-RU" dirty="0"/>
              <a:t> </a:t>
            </a:r>
            <a:r>
              <a:rPr lang="ru-RU" dirty="0" err="1"/>
              <a:t>підписання</a:t>
            </a:r>
            <a:r>
              <a:rPr lang="ru-RU" dirty="0"/>
              <a:t> </a:t>
            </a:r>
            <a:r>
              <a:rPr lang="ru-RU" dirty="0" err="1"/>
              <a:t>Томосу</a:t>
            </a:r>
            <a:r>
              <a:rPr lang="ru-RU" dirty="0"/>
              <a:t> про </a:t>
            </a:r>
            <a:r>
              <a:rPr lang="ru-RU" dirty="0" err="1"/>
              <a:t>автокефалію</a:t>
            </a:r>
            <a:r>
              <a:rPr lang="ru-RU" dirty="0"/>
              <a:t> </a:t>
            </a:r>
            <a:r>
              <a:rPr lang="ru-RU" dirty="0" err="1"/>
              <a:t>Православної</a:t>
            </a:r>
            <a:r>
              <a:rPr lang="ru-RU" dirty="0"/>
              <a:t> церкви </a:t>
            </a:r>
            <a:r>
              <a:rPr lang="ru-RU" dirty="0" err="1"/>
              <a:t>України</a:t>
            </a:r>
            <a:r>
              <a:rPr lang="ru-RU" dirty="0"/>
              <a:t> за </a:t>
            </a:r>
            <a:r>
              <a:rPr lang="ru-RU" dirty="0" err="1"/>
              <a:t>участі</a:t>
            </a:r>
            <a:r>
              <a:rPr lang="ru-RU" dirty="0"/>
              <a:t> президента </a:t>
            </a:r>
            <a:r>
              <a:rPr lang="ru-RU" dirty="0" err="1"/>
              <a:t>України</a:t>
            </a:r>
            <a:r>
              <a:rPr lang="ru-RU" dirty="0"/>
              <a:t> Петра </a:t>
            </a:r>
            <a:r>
              <a:rPr lang="ru-RU" dirty="0" err="1"/>
              <a:t>Порошенка</a:t>
            </a:r>
            <a:r>
              <a:rPr lang="ru-RU" dirty="0"/>
              <a:t>, митрополита </a:t>
            </a:r>
            <a:r>
              <a:rPr lang="ru-RU" dirty="0" err="1"/>
              <a:t>Київського</a:t>
            </a:r>
            <a:r>
              <a:rPr lang="ru-RU" dirty="0"/>
              <a:t> і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Епіфанія</a:t>
            </a:r>
            <a:r>
              <a:rPr lang="ru-RU" dirty="0"/>
              <a:t> та </a:t>
            </a:r>
            <a:r>
              <a:rPr lang="ru-RU" dirty="0" err="1"/>
              <a:t>Вселенського</a:t>
            </a:r>
            <a:r>
              <a:rPr lang="ru-RU" dirty="0"/>
              <a:t> </a:t>
            </a:r>
            <a:r>
              <a:rPr lang="ru-RU" dirty="0" err="1"/>
              <a:t>патріарха</a:t>
            </a:r>
            <a:r>
              <a:rPr lang="ru-RU" dirty="0"/>
              <a:t> </a:t>
            </a:r>
            <a:r>
              <a:rPr lang="ru-RU" dirty="0" err="1"/>
              <a:t>Варфоломія</a:t>
            </a:r>
            <a:r>
              <a:rPr lang="ru-RU" dirty="0"/>
              <a:t>. Перед </a:t>
            </a:r>
            <a:r>
              <a:rPr lang="ru-RU" dirty="0" err="1"/>
              <a:t>підписанням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молебень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підписання</a:t>
            </a:r>
            <a:r>
              <a:rPr lang="ru-RU" dirty="0"/>
              <a:t> </a:t>
            </a:r>
            <a:r>
              <a:rPr lang="ru-RU" dirty="0" err="1"/>
              <a:t>Томосу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 err="1"/>
              <a:t>вже</a:t>
            </a:r>
            <a:r>
              <a:rPr lang="ru-RU" dirty="0"/>
              <a:t> на </a:t>
            </a:r>
            <a:r>
              <a:rPr lang="ru-RU" dirty="0" err="1"/>
              <a:t>Різдво</a:t>
            </a:r>
            <a:r>
              <a:rPr lang="ru-RU" dirty="0"/>
              <a:t>, 7 </a:t>
            </a:r>
            <a:r>
              <a:rPr lang="ru-RU" dirty="0" err="1"/>
              <a:t>січня</a:t>
            </a:r>
            <a:r>
              <a:rPr lang="ru-RU" dirty="0"/>
              <a:t>,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українці</a:t>
            </a:r>
            <a:r>
              <a:rPr lang="ru-RU" dirty="0"/>
              <a:t>, в </a:t>
            </a:r>
            <a:r>
              <a:rPr lang="ru-RU" dirty="0" err="1"/>
              <a:t>незалежності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віросповідання</a:t>
            </a:r>
            <a:r>
              <a:rPr lang="ru-RU" dirty="0"/>
              <a:t>, могли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Томос</a:t>
            </a:r>
            <a:r>
              <a:rPr lang="ru-RU" dirty="0"/>
              <a:t> в </a:t>
            </a:r>
            <a:r>
              <a:rPr lang="ru-RU" dirty="0" err="1"/>
              <a:t>Софії</a:t>
            </a:r>
            <a:r>
              <a:rPr lang="ru-RU" dirty="0"/>
              <a:t> </a:t>
            </a:r>
            <a:r>
              <a:rPr lang="ru-RU" dirty="0" err="1"/>
              <a:t>Київській</a:t>
            </a:r>
            <a:r>
              <a:rPr lang="ru-RU" dirty="0"/>
              <a:t>. З </a:t>
            </a:r>
            <a:r>
              <a:rPr lang="ru-RU" dirty="0" err="1"/>
              <a:t>цього</a:t>
            </a:r>
            <a:r>
              <a:rPr lang="ru-RU" dirty="0"/>
              <a:t> дня </a:t>
            </a:r>
            <a:r>
              <a:rPr lang="ru-RU" dirty="0" err="1"/>
              <a:t>розпочався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шлях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незалежної</a:t>
            </a:r>
            <a:r>
              <a:rPr lang="ru-RU" dirty="0"/>
              <a:t> </a:t>
            </a:r>
            <a:r>
              <a:rPr lang="ru-RU" dirty="0" err="1"/>
              <a:t>канонічної</a:t>
            </a:r>
            <a:r>
              <a:rPr lang="ru-RU" dirty="0"/>
              <a:t> церкви.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544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01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296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643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35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401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94</Words>
  <Application>Microsoft Office PowerPoint</Application>
  <PresentationFormat>Экран (4:3)</PresentationFormat>
  <Paragraphs>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Відродження Православної церкви України </vt:lpstr>
      <vt:lpstr>1</vt:lpstr>
      <vt:lpstr>1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</dc:creator>
  <cp:lastModifiedBy>Виталий</cp:lastModifiedBy>
  <cp:revision>4</cp:revision>
  <dcterms:created xsi:type="dcterms:W3CDTF">2020-05-05T10:08:46Z</dcterms:created>
  <dcterms:modified xsi:type="dcterms:W3CDTF">2020-05-05T10:48:44Z</dcterms:modified>
</cp:coreProperties>
</file>