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77" r:id="rId6"/>
    <p:sldId id="278" r:id="rId7"/>
    <p:sldId id="279" r:id="rId8"/>
    <p:sldId id="260" r:id="rId9"/>
    <p:sldId id="261" r:id="rId10"/>
    <p:sldId id="262" r:id="rId11"/>
    <p:sldId id="263" r:id="rId12"/>
    <p:sldId id="264" r:id="rId13"/>
    <p:sldId id="265" r:id="rId14"/>
    <p:sldId id="280" r:id="rId15"/>
    <p:sldId id="281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5" r:id="rId24"/>
    <p:sldId id="273" r:id="rId25"/>
    <p:sldId id="274" r:id="rId26"/>
    <p:sldId id="27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BD88-CC1E-41D6-98E0-2C97444E444B}" type="datetimeFigureOut">
              <a:rPr lang="uk-UA" smtClean="0"/>
              <a:t>03.05.2020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4E032-37DA-4811-8C45-383F1E4F310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755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BD88-CC1E-41D6-98E0-2C97444E444B}" type="datetimeFigureOut">
              <a:rPr lang="uk-UA" smtClean="0"/>
              <a:t>03.05.2020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4E032-37DA-4811-8C45-383F1E4F310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4610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BD88-CC1E-41D6-98E0-2C97444E444B}" type="datetimeFigureOut">
              <a:rPr lang="uk-UA" smtClean="0"/>
              <a:t>03.05.2020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4E032-37DA-4811-8C45-383F1E4F310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4487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BD88-CC1E-41D6-98E0-2C97444E444B}" type="datetimeFigureOut">
              <a:rPr lang="uk-UA" smtClean="0"/>
              <a:t>03.05.2020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4E032-37DA-4811-8C45-383F1E4F310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222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BD88-CC1E-41D6-98E0-2C97444E444B}" type="datetimeFigureOut">
              <a:rPr lang="uk-UA" smtClean="0"/>
              <a:t>03.05.2020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4E032-37DA-4811-8C45-383F1E4F310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3609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BD88-CC1E-41D6-98E0-2C97444E444B}" type="datetimeFigureOut">
              <a:rPr lang="uk-UA" smtClean="0"/>
              <a:t>03.05.2020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4E032-37DA-4811-8C45-383F1E4F310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957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BD88-CC1E-41D6-98E0-2C97444E444B}" type="datetimeFigureOut">
              <a:rPr lang="uk-UA" smtClean="0"/>
              <a:t>03.05.2020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4E032-37DA-4811-8C45-383F1E4F310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553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BD88-CC1E-41D6-98E0-2C97444E444B}" type="datetimeFigureOut">
              <a:rPr lang="uk-UA" smtClean="0"/>
              <a:t>03.05.2020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4E032-37DA-4811-8C45-383F1E4F310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082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BD88-CC1E-41D6-98E0-2C97444E444B}" type="datetimeFigureOut">
              <a:rPr lang="uk-UA" smtClean="0"/>
              <a:t>03.05.2020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4E032-37DA-4811-8C45-383F1E4F310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3218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BD88-CC1E-41D6-98E0-2C97444E444B}" type="datetimeFigureOut">
              <a:rPr lang="uk-UA" smtClean="0"/>
              <a:t>03.05.2020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4E032-37DA-4811-8C45-383F1E4F310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197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BD88-CC1E-41D6-98E0-2C97444E444B}" type="datetimeFigureOut">
              <a:rPr lang="uk-UA" smtClean="0"/>
              <a:t>03.05.2020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4E032-37DA-4811-8C45-383F1E4F310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120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1BD88-CC1E-41D6-98E0-2C97444E444B}" type="datetimeFigureOut">
              <a:rPr lang="uk-UA" smtClean="0"/>
              <a:t>03.05.2020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4E032-37DA-4811-8C45-383F1E4F310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752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559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530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653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778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178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467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858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551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639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614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508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449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86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95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395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653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161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185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908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289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518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476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25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828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058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3343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Экран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Виталий</dc:creator>
  <cp:lastModifiedBy>Виталий</cp:lastModifiedBy>
  <cp:revision>4</cp:revision>
  <dcterms:created xsi:type="dcterms:W3CDTF">2020-05-03T09:58:51Z</dcterms:created>
  <dcterms:modified xsi:type="dcterms:W3CDTF">2020-05-03T10:39:37Z</dcterms:modified>
</cp:coreProperties>
</file>