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801600" cy="9601200" type="A3"/>
  <p:notesSz cx="6858000" cy="9144000"/>
  <p:defaultTextStyle>
    <a:defPPr>
      <a:defRPr lang="ru-RU"/>
    </a:defPPr>
    <a:lvl1pPr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1pPr>
    <a:lvl2pPr marL="639763" indent="-182563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2pPr>
    <a:lvl3pPr marL="1279525" indent="-365125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3pPr>
    <a:lvl4pPr marL="1919288" indent="-547688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4pPr>
    <a:lvl5pPr marL="2559050" indent="-730250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5E4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411" autoAdjust="0"/>
  </p:normalViewPr>
  <p:slideViewPr>
    <p:cSldViewPr>
      <p:cViewPr varScale="1">
        <p:scale>
          <a:sx n="75" d="100"/>
          <a:sy n="75" d="100"/>
        </p:scale>
        <p:origin x="-114" y="-9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5A42-2132-447D-917C-354D477B32DE}" type="datetimeFigureOut">
              <a:rPr lang="ru-RU"/>
              <a:pPr>
                <a:defRPr/>
              </a:pPr>
              <a:t>27.05.2010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3936-2959-4F10-9976-452E09DC87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7627-19F4-4B70-81EF-8F9DCCC8140A}" type="datetimeFigureOut">
              <a:rPr lang="ru-RU"/>
              <a:pPr>
                <a:defRPr/>
              </a:pPr>
              <a:t>27.05.2010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901C-237E-4EC4-B0FB-C82EA252B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838D-5DCB-4991-BF94-BDF9C9453BF0}" type="datetimeFigureOut">
              <a:rPr lang="ru-RU"/>
              <a:pPr>
                <a:defRPr/>
              </a:pPr>
              <a:t>27.05.2010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5BE6-F2E7-4B20-945C-B6E7DC14A0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67336-7B64-49FE-8EA2-70EB877EB3BB}" type="datetimeFigureOut">
              <a:rPr lang="ru-RU"/>
              <a:pPr>
                <a:defRPr/>
              </a:pPr>
              <a:t>27.05.2010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C116-AD8C-4AAE-857A-309637D2F4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A1A9-C025-49FF-BB54-C07E43AAE45A}" type="datetimeFigureOut">
              <a:rPr lang="ru-RU"/>
              <a:pPr>
                <a:defRPr/>
              </a:pPr>
              <a:t>27.05.2010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C4064-2AF9-4415-B3A5-ED2922E2D2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6083-5231-486C-B603-918E7B4BF360}" type="datetimeFigureOut">
              <a:rPr lang="ru-RU"/>
              <a:pPr>
                <a:defRPr/>
              </a:pPr>
              <a:t>27.05.2010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3C2D-4A1F-4D75-BCC2-5502291BE3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86BA-0155-4233-A703-C153FDAA1F05}" type="datetimeFigureOut">
              <a:rPr lang="ru-RU"/>
              <a:pPr>
                <a:defRPr/>
              </a:pPr>
              <a:t>27.05.2010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55BC-44E5-4221-A108-A766A4E844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B7D0-627C-4D12-8779-C5FB073B191A}" type="datetimeFigureOut">
              <a:rPr lang="ru-RU"/>
              <a:pPr>
                <a:defRPr/>
              </a:pPr>
              <a:t>27.05.2010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DE68-07A3-407E-9A8B-B1968CFFD1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98A8-6472-4219-9F9E-85F9091FB054}" type="datetimeFigureOut">
              <a:rPr lang="ru-RU"/>
              <a:pPr>
                <a:defRPr/>
              </a:pPr>
              <a:t>27.05.2010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4F92-634F-4970-B7CD-9D0BAB14F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3AC2-C3CB-488C-BED6-8BF9B0FB22B3}" type="datetimeFigureOut">
              <a:rPr lang="ru-RU"/>
              <a:pPr>
                <a:defRPr/>
              </a:pPr>
              <a:t>27.05.2010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870B-A656-4000-86C8-FFA745C2A2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E948B-1B97-4387-96E4-8B83F870E0A7}" type="datetimeFigureOut">
              <a:rPr lang="ru-RU"/>
              <a:pPr>
                <a:defRPr/>
              </a:pPr>
              <a:t>27.05.2010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07003-9DD0-4921-9926-B5945F6E74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3D4426-1949-4FD1-8518-124A52B622A1}" type="datetimeFigureOut">
              <a:rPr lang="ru-RU"/>
              <a:pPr>
                <a:defRPr/>
              </a:pPr>
              <a:t>27.05.2010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defTabSz="1280160" fontAlgn="auto">
              <a:spcBef>
                <a:spcPts val="0"/>
              </a:spcBef>
              <a:spcAft>
                <a:spcPts val="0"/>
              </a:spcAft>
              <a:defRPr sz="17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CEA4B9-6C8E-4AAF-85F7-2AEE374C77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279525" rtl="0" fontAlgn="base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defTabSz="1279525" rtl="0" fontAlgn="base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fontAlgn="base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fontAlgn="base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694" y="157130"/>
            <a:ext cx="12430212" cy="9215502"/>
          </a:xfrm>
          <a:prstGeom prst="rect">
            <a:avLst/>
          </a:prstGeom>
          <a:noFill/>
          <a:ln w="85725">
            <a:gradFill>
              <a:gsLst>
                <a:gs pos="50000">
                  <a:srgbClr val="FFFF00"/>
                </a:gs>
                <a:gs pos="50000">
                  <a:srgbClr val="FF0000"/>
                </a:gs>
                <a:gs pos="100000">
                  <a:srgbClr val="FFFF00"/>
                </a:gs>
                <a:gs pos="50000">
                  <a:srgbClr val="FF0000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17938" y="442913"/>
            <a:ext cx="6334125" cy="1190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uk-UA" sz="3600" b="1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НМЦ ЦЗ та БЖД</a:t>
            </a:r>
          </a:p>
          <a:p>
            <a:pPr algn="ctr"/>
            <a:r>
              <a:rPr lang="uk-UA" sz="3600" b="1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Вінницької області інформує:</a:t>
            </a:r>
            <a:endParaRPr lang="ru-RU" sz="3600" b="1">
              <a:solidFill>
                <a:srgbClr val="F2F2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Рисунок 10" descr="Без имени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442913"/>
            <a:ext cx="1500187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43425" y="1728788"/>
            <a:ext cx="4954588" cy="476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ПОВЕДІНКИ У ЛІСІ</a:t>
            </a:r>
            <a:endParaRPr lang="ru-RU" b="1" i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0_48a7_947a5caf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198" y="2300270"/>
            <a:ext cx="2214578" cy="1478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043238" y="2228850"/>
            <a:ext cx="50371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 залишаєте місце відпочинку,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обов'язково заливайте вогнище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водою чи засипайте піском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пожа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3412" y="3228964"/>
            <a:ext cx="2714644" cy="203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85738" y="3800475"/>
            <a:ext cx="42799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залишайте вогнище без нагляду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 розпалювання вогню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обкладіть камінцями чи обсипте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землею (піском)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пожа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72568" y="2300270"/>
            <a:ext cx="2357454" cy="1768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7761288" y="4157663"/>
            <a:ext cx="4275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розпалюйте вогнище, по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можливості, на місті попереднього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4613" y="5372100"/>
            <a:ext cx="7654925" cy="477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ЯКЩО ВИ ОПИНИЛИСЯ В ОСЕРЕДКУ ПОЖЕЖІ:</a:t>
            </a:r>
            <a:endParaRPr lang="ru-RU" b="1" i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пожа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198" y="6729426"/>
            <a:ext cx="2357454" cy="1624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328613" y="6015038"/>
            <a:ext cx="40274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панікуйте та не приймайте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поспішних, необдуманих рішень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613" y="8301038"/>
            <a:ext cx="34988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втікаючи від полум'я,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закривайте голову і обличчя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одягом; ідіть проти вітру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 descr="пожа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6354" y="5872170"/>
            <a:ext cx="2357454" cy="1570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3686175" y="7372350"/>
            <a:ext cx="5535613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особливо будьте обережні у містах торф'яних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пожеж, адже горіння торфу на поверхні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видно. Враховуйте, що там можуть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утворюватися глибокі вирви, тому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рухайтесь, по можливості перевіряючи 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палицею глибину шару, що вигорів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пожар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29824" y="7443806"/>
            <a:ext cx="2093468" cy="1570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TextBox 32"/>
          <p:cNvSpPr txBox="1"/>
          <p:nvPr/>
        </p:nvSpPr>
        <p:spPr>
          <a:xfrm>
            <a:off x="8472488" y="5729288"/>
            <a:ext cx="3997325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після виходу із осередку пожежі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повідомте місцеву адміністрацію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пожежно-рятувальну службу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місце, розміри та характер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пожежі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116</Words>
  <Application>Microsoft Office PowerPoint</Application>
  <PresentationFormat>A3 (297x420 мм)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Arial</vt:lpstr>
      <vt:lpstr>Times New Roman</vt:lpstr>
      <vt:lpstr>Тема Office</vt:lpstr>
      <vt:lpstr>Слайд 1</vt:lpstr>
    </vt:vector>
  </TitlesOfParts>
  <Company>Art&amp;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Customer</cp:lastModifiedBy>
  <cp:revision>31</cp:revision>
  <dcterms:created xsi:type="dcterms:W3CDTF">2010-05-26T19:22:43Z</dcterms:created>
  <dcterms:modified xsi:type="dcterms:W3CDTF">2010-05-27T08:13:53Z</dcterms:modified>
</cp:coreProperties>
</file>