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83368281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552" y="-287889"/>
            <a:ext cx="10009112" cy="750683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07FD534A-171A-4E6A-8210-EAF32297A86A}"/>
              </a:ext>
            </a:extLst>
          </p:cNvPr>
          <p:cNvSpPr/>
          <p:nvPr/>
        </p:nvSpPr>
        <p:spPr>
          <a:xfrm>
            <a:off x="3419872" y="4509120"/>
            <a:ext cx="1656184" cy="43204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1"/>
                </a:solidFill>
                <a:latin typeface="Bahnschrift SemiBold Condensed" panose="020B0502040204020203" pitchFamily="34" charset="0"/>
              </a:rPr>
              <a:t>ліцею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AA4759CF-8E76-4D2D-9E0A-64DA5DF19C79}"/>
              </a:ext>
            </a:extLst>
          </p:cNvPr>
          <p:cNvSpPr/>
          <p:nvPr/>
        </p:nvSpPr>
        <p:spPr>
          <a:xfrm>
            <a:off x="5652120" y="2996952"/>
            <a:ext cx="770940" cy="2589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Franklin Gothic Demi" panose="020B0703020102020204" pitchFamily="34" charset="0"/>
              </a:rPr>
              <a:t>ліцеї.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880327FD-00A3-4F91-AEAB-60FEFF96CE23}"/>
              </a:ext>
            </a:extLst>
          </p:cNvPr>
          <p:cNvSpPr/>
          <p:nvPr/>
        </p:nvSpPr>
        <p:spPr>
          <a:xfrm>
            <a:off x="3347864" y="3861048"/>
            <a:ext cx="790030" cy="2160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Franklin Gothic Demi" panose="020B0703020102020204" pitchFamily="34" charset="0"/>
              </a:rPr>
              <a:t>ліцеї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499" y="0"/>
            <a:ext cx="9203499" cy="6902624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DF34D560-ED60-4B62-8F19-F2B5E3100274}"/>
              </a:ext>
            </a:extLst>
          </p:cNvPr>
          <p:cNvSpPr/>
          <p:nvPr/>
        </p:nvSpPr>
        <p:spPr>
          <a:xfrm>
            <a:off x="4175956" y="3068960"/>
            <a:ext cx="972108" cy="2880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900" b="1" dirty="0">
                <a:solidFill>
                  <a:schemeClr val="tx1"/>
                </a:solidFill>
              </a:rPr>
              <a:t>ліцей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7EFBDA85-2B2D-41C0-B7C3-F2AE49C1D178}"/>
              </a:ext>
            </a:extLst>
          </p:cNvPr>
          <p:cNvSpPr/>
          <p:nvPr/>
        </p:nvSpPr>
        <p:spPr>
          <a:xfrm>
            <a:off x="6228184" y="3933056"/>
            <a:ext cx="864096" cy="2160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Franklin Gothic Demi" panose="020B0703020102020204" pitchFamily="34" charset="0"/>
              </a:rPr>
              <a:t>ліцеї.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E254072D-F6E2-49DA-9261-C05A6218DE4A}"/>
              </a:ext>
            </a:extLst>
          </p:cNvPr>
          <p:cNvSpPr/>
          <p:nvPr/>
        </p:nvSpPr>
        <p:spPr>
          <a:xfrm>
            <a:off x="3275856" y="4468305"/>
            <a:ext cx="1080119" cy="2880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Franklin Gothic Demi" panose="020B0703020102020204" pitchFamily="34" charset="0"/>
              </a:rPr>
              <a:t>майна</a:t>
            </a:r>
            <a:r>
              <a:rPr lang="uk-UA" dirty="0"/>
              <a:t>.</a:t>
            </a: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ED92D533-110F-46D4-9424-D5A227D93A03}"/>
              </a:ext>
            </a:extLst>
          </p:cNvPr>
          <p:cNvSpPr/>
          <p:nvPr/>
        </p:nvSpPr>
        <p:spPr>
          <a:xfrm>
            <a:off x="4227998" y="4468305"/>
            <a:ext cx="1496130" cy="2880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DFA68EBA-8069-44F0-91ED-8CA1FC7EC799}"/>
              </a:ext>
            </a:extLst>
          </p:cNvPr>
          <p:cNvSpPr/>
          <p:nvPr/>
        </p:nvSpPr>
        <p:spPr>
          <a:xfrm>
            <a:off x="3851920" y="2996952"/>
            <a:ext cx="936104" cy="2880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Franklin Gothic Demi" panose="020B0703020102020204" pitchFamily="34" charset="0"/>
              </a:rPr>
              <a:t>ліцеї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FCE6AB9B-2BD0-48C3-934F-EB504A8CAD69}"/>
              </a:ext>
            </a:extLst>
          </p:cNvPr>
          <p:cNvSpPr/>
          <p:nvPr/>
        </p:nvSpPr>
        <p:spPr>
          <a:xfrm>
            <a:off x="5868144" y="3573016"/>
            <a:ext cx="864096" cy="2160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</a:rPr>
              <a:t>ліцеї.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F73E4D49-0D0F-42F3-B308-18B50A3A0146}"/>
              </a:ext>
            </a:extLst>
          </p:cNvPr>
          <p:cNvSpPr/>
          <p:nvPr/>
        </p:nvSpPr>
        <p:spPr>
          <a:xfrm>
            <a:off x="5580112" y="4667989"/>
            <a:ext cx="792088" cy="2160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Franklin Gothic Demi" panose="020B0703020102020204" pitchFamily="34" charset="0"/>
              </a:rPr>
              <a:t>ліцею</a:t>
            </a: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90EA8D33-56C3-4C86-9E05-061B6148B20C}"/>
              </a:ext>
            </a:extLst>
          </p:cNvPr>
          <p:cNvSpPr/>
          <p:nvPr/>
        </p:nvSpPr>
        <p:spPr>
          <a:xfrm>
            <a:off x="3851920" y="5560105"/>
            <a:ext cx="936104" cy="2160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Franklin Gothic Demi" panose="020B0703020102020204" pitchFamily="34" charset="0"/>
              </a:rPr>
              <a:t>ліцею.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F109D386-3825-403A-96AD-3E2F22914E43}"/>
              </a:ext>
            </a:extLst>
          </p:cNvPr>
          <p:cNvSpPr/>
          <p:nvPr/>
        </p:nvSpPr>
        <p:spPr>
          <a:xfrm>
            <a:off x="2627784" y="3645024"/>
            <a:ext cx="864096" cy="2160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Franklin Gothic Demi" panose="020B0703020102020204" pitchFamily="34" charset="0"/>
              </a:rPr>
              <a:t>ліцеї.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F3F462FC-1613-43FF-851F-7E294BA85C11}"/>
              </a:ext>
            </a:extLst>
          </p:cNvPr>
          <p:cNvSpPr/>
          <p:nvPr/>
        </p:nvSpPr>
        <p:spPr>
          <a:xfrm>
            <a:off x="3203848" y="2852936"/>
            <a:ext cx="2160240" cy="2160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900" b="1" dirty="0">
                <a:solidFill>
                  <a:schemeClr val="tx1"/>
                </a:solidFill>
                <a:latin typeface="+mj-lt"/>
              </a:rPr>
              <a:t>життя ліцею 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4301BCC6-2764-44F5-A021-D5F2684AB2D8}"/>
              </a:ext>
            </a:extLst>
          </p:cNvPr>
          <p:cNvSpPr/>
          <p:nvPr/>
        </p:nvSpPr>
        <p:spPr>
          <a:xfrm>
            <a:off x="3995936" y="4764374"/>
            <a:ext cx="3240360" cy="2160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EE6733AD-DA8A-4713-8639-AE728BF1767C}"/>
              </a:ext>
            </a:extLst>
          </p:cNvPr>
          <p:cNvSpPr/>
          <p:nvPr/>
        </p:nvSpPr>
        <p:spPr>
          <a:xfrm>
            <a:off x="1907704" y="4980398"/>
            <a:ext cx="4680520" cy="32081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AB4A2369-D7F8-4DB5-9EBA-ECD9B9640B8F}"/>
              </a:ext>
            </a:extLst>
          </p:cNvPr>
          <p:cNvSpPr/>
          <p:nvPr/>
        </p:nvSpPr>
        <p:spPr>
          <a:xfrm>
            <a:off x="3203848" y="5301208"/>
            <a:ext cx="1728192" cy="3600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3F211B15-E152-49B6-8DF0-8DB766035D4F}"/>
              </a:ext>
            </a:extLst>
          </p:cNvPr>
          <p:cNvSpPr/>
          <p:nvPr/>
        </p:nvSpPr>
        <p:spPr>
          <a:xfrm>
            <a:off x="2627784" y="2852936"/>
            <a:ext cx="888414" cy="2880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Franklin Gothic Demi" panose="020B0703020102020204" pitchFamily="34" charset="0"/>
              </a:rPr>
              <a:t>ліцеї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F95A178D-E767-43AF-8B2E-7F25B81C072D}"/>
              </a:ext>
            </a:extLst>
          </p:cNvPr>
          <p:cNvSpPr/>
          <p:nvPr/>
        </p:nvSpPr>
        <p:spPr>
          <a:xfrm>
            <a:off x="4211960" y="3645024"/>
            <a:ext cx="1224136" cy="3600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chemeClr val="tx1"/>
                </a:solidFill>
              </a:rPr>
              <a:t>військовим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6A88E92E-1313-4286-9467-89D9CDE1F681}"/>
              </a:ext>
            </a:extLst>
          </p:cNvPr>
          <p:cNvSpPr/>
          <p:nvPr/>
        </p:nvSpPr>
        <p:spPr>
          <a:xfrm>
            <a:off x="1331640" y="3068960"/>
            <a:ext cx="1296144" cy="2880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  <a:latin typeface="Franklin Gothic Demi" panose="020B0703020102020204" pitchFamily="34" charset="0"/>
              </a:rPr>
              <a:t>ліцеїстів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10" y="0"/>
            <a:ext cx="9144000" cy="6858000"/>
          </a:xfrm>
          <a:prstGeom prst="rect">
            <a:avLst/>
          </a:prstGeo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41AF3158-6B47-491D-9566-EAA03A81E839}"/>
              </a:ext>
            </a:extLst>
          </p:cNvPr>
          <p:cNvSpPr/>
          <p:nvPr/>
        </p:nvSpPr>
        <p:spPr>
          <a:xfrm>
            <a:off x="5940152" y="3861048"/>
            <a:ext cx="936104" cy="21602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453D501E-9886-4F30-8526-E97FB3FC18B2}"/>
              </a:ext>
            </a:extLst>
          </p:cNvPr>
          <p:cNvSpPr/>
          <p:nvPr/>
        </p:nvSpPr>
        <p:spPr>
          <a:xfrm>
            <a:off x="5961856" y="3837697"/>
            <a:ext cx="1202432" cy="3113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52CFE550-D405-4B7C-84EC-2CB1A8DA357C}"/>
              </a:ext>
            </a:extLst>
          </p:cNvPr>
          <p:cNvSpPr/>
          <p:nvPr/>
        </p:nvSpPr>
        <p:spPr>
          <a:xfrm>
            <a:off x="467544" y="4149079"/>
            <a:ext cx="3096344" cy="3113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DF3FD2EF-B383-487C-91D0-B302351FDC22}"/>
              </a:ext>
            </a:extLst>
          </p:cNvPr>
          <p:cNvSpPr/>
          <p:nvPr/>
        </p:nvSpPr>
        <p:spPr>
          <a:xfrm>
            <a:off x="2051720" y="3861048"/>
            <a:ext cx="792088" cy="3113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</a:rPr>
              <a:t>ліцей</a:t>
            </a: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40AF95ED-933A-42C7-AAB2-031224810740}"/>
              </a:ext>
            </a:extLst>
          </p:cNvPr>
          <p:cNvSpPr/>
          <p:nvPr/>
        </p:nvSpPr>
        <p:spPr>
          <a:xfrm>
            <a:off x="467544" y="2757577"/>
            <a:ext cx="864096" cy="3113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</a:rPr>
              <a:t>ліцею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38">
  <a:themeElements>
    <a:clrScheme name="Theme3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38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3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25</Words>
  <Application>Microsoft Office PowerPoint</Application>
  <PresentationFormat>Екран (4:3)</PresentationFormat>
  <Paragraphs>17</Paragraphs>
  <Slides>18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18</vt:i4>
      </vt:variant>
    </vt:vector>
  </HeadingPairs>
  <TitlesOfParts>
    <vt:vector size="22" baseType="lpstr">
      <vt:lpstr>Bahnschrift SemiBold Condensed</vt:lpstr>
      <vt:lpstr>Calibri</vt:lpstr>
      <vt:lpstr>Franklin Gothic Demi</vt:lpstr>
      <vt:lpstr>Theme38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АДМІН</cp:lastModifiedBy>
  <cp:revision>8</cp:revision>
  <cp:lastPrinted>2023-09-10T14:27:15Z</cp:lastPrinted>
  <dcterms:created xsi:type="dcterms:W3CDTF">2023-09-10T13:20:08Z</dcterms:created>
  <dcterms:modified xsi:type="dcterms:W3CDTF">2023-09-10T14:35:32Z</dcterms:modified>
  <cp:category/>
</cp:coreProperties>
</file>